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5143500" cx="9144000"/>
  <p:notesSz cx="6858000" cy="9144000"/>
  <p:embeddedFontLst>
    <p:embeddedFont>
      <p:font typeface="Quattrocento Sans"/>
      <p:regular r:id="rId61"/>
      <p:bold r:id="rId62"/>
      <p:italic r:id="rId63"/>
      <p:boldItalic r:id="rId64"/>
    </p:embeddedFont>
    <p:embeddedFont>
      <p:font typeface="Baumans"/>
      <p:regular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B0E1EAB-1B00-4B53-B8B0-763E65694581}">
  <a:tblStyle styleId="{FB0E1EAB-1B00-4B53-B8B0-763E6569458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557817BF-3522-4168-891B-3A292EDB658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F0FF"/>
          </a:solidFill>
        </a:fill>
      </a:tcStyle>
    </a:wholeTbl>
    <a:band1H>
      <a:tcTxStyle/>
      <a:tcStyle>
        <a:fill>
          <a:solidFill>
            <a:srgbClr val="CCE0FF"/>
          </a:solidFill>
        </a:fill>
      </a:tcStyle>
    </a:band1H>
    <a:band2H>
      <a:tcTxStyle/>
    </a:band2H>
    <a:band1V>
      <a:tcTxStyle/>
      <a:tcStyle>
        <a:fill>
          <a:solidFill>
            <a:srgbClr val="CCE0F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QuattrocentoSans-bold.fntdata"/><Relationship Id="rId61" Type="http://schemas.openxmlformats.org/officeDocument/2006/relationships/font" Target="fonts/QuattrocentoSans-regular.fntdata"/><Relationship Id="rId20" Type="http://schemas.openxmlformats.org/officeDocument/2006/relationships/slide" Target="slides/slide15.xml"/><Relationship Id="rId64" Type="http://schemas.openxmlformats.org/officeDocument/2006/relationships/font" Target="fonts/QuattrocentoSans-boldItalic.fntdata"/><Relationship Id="rId63" Type="http://schemas.openxmlformats.org/officeDocument/2006/relationships/font" Target="fonts/QuattrocentoSans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Baumans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0c560b1c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120c560b1c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Концепт-дизайн системы автоматической проверки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8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Подписать сущности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Поменять ученика и систему местами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1" name="Google Shape;361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Подписать сущности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Поменять ученика и систему местами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0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4708" lvl="0" marL="174708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rgbClr val="FFFF00"/>
                </a:solidFill>
              </a:rPr>
              <a:t>Гасим заразу в зародыше!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2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Не заранее, а просто регулярно дополнять матрицу. Всё, на этом все изменения – готовить полную разметку. Смысл слайда – как же на самом деле просто запустить диктанты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Это требования к ***</a:t>
            </a:r>
            <a:endParaRPr/>
          </a:p>
          <a:p>
            <a:pPr indent="-174708" lvl="0" marL="174708" rtl="0" algn="l">
              <a:spcBef>
                <a:spcPts val="815"/>
              </a:spcBef>
              <a:spcAft>
                <a:spcPts val="0"/>
              </a:spcAft>
              <a:buNone/>
            </a:pPr>
            <a:r>
              <a:rPr lang="ru-RU">
                <a:solidFill>
                  <a:srgbClr val="D0CECE"/>
                </a:solidFill>
              </a:rPr>
              <a:t>Качество проверки диктантов зависит от качества матрицы с разметкой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1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23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Подписать сущности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Поменять ученика и систему местами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4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Концепт-дизайн системы автоматической проверки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5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Сделать иконку с неотмеченными чекбоксами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6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Сделать иконку с неотмеченными чекбоксами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27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0" name="Google Shape;79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-1 балл – бессмысленный набор букв или цифр или «я не знаю» или нет ответа вообще. А почему им 0 не присваивать по умолчанию?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Сказать, что данные у нас от коллег из ***.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Этот предмет выбрали, потому что по нему больше всего данных в электронном виде + понятные критерии.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Разработали подход на предмете, по которому больше всего данных – теперь можем масштабировать на остальное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8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29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0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8" name="Google Shape;83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Эксперт видит задание, критерии и работу. Понимает смысл написанного и выставляет оценку по критериям.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Компьютер видит тот же текст, но в виде байтов, и не понимает, что с ним делать. Надо ему помочь и представить текст в числовом виде.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Нам потребуются вектора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1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</a:pPr>
            <a:r>
              <a:rPr lang="ru-RU"/>
              <a:t>Что вообще такое признак? Если бы мы на минутку занимались не классификацией текстов, а классификацией штук попроще, например, яблок, мы могли бы выделить у них несколько вполне понятных признаков. Например, цвет, размер и вкус. И тогда в нашем трехмерном пространстве мы бы без труда разложили яблоки на красные, большие и вкусные и зеленые, мелкие и невкусные.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2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6" name="Google Shape;956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</a:pPr>
            <a:r>
              <a:rPr lang="ru-RU"/>
              <a:t>Теперь же мы хотим уместить наши 2500 признаков в пространство меньшего размера, скажем, из нескольких сотен признаков, без утраты информации. Впихивать невпихуемое за нас будут бездушные машины, и понятно, что сохранить человеческую интерпретацию признаков в таких условиях уже невозможно. И хотя есть работы, утверждавшие, что их машины выучивали такие признаки, как пол, части речи и проч. нетривиальную информацию, в большинстве случаев признаки так и останутся для нас признаками номер н.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3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2" name="Google Shape;102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</a:pPr>
            <a:r>
              <a:rPr lang="ru-RU"/>
              <a:t>Теперь же мы хотим уместить наши 2500 признаков в пространство меньшего размера, скажем, из нескольких сотен признаков, без утраты информации. Впихивать невпихуемое за нас будут бездушные машины, и понятно, что сохранить человеческую интерпретацию признаков в таких условиях уже невозможно. И хотя есть работы, утверждавшие, что их машины выучивали такие признаки, как пол, части речи и проч. нетривиальную информацию, в большинстве случаев признаки так и останутся для нас признаками номер н.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34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8" name="Google Shape;1078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"/>
              <a:buFont typeface="Arial"/>
              <a:buChar char="•"/>
            </a:pPr>
            <a:r>
              <a:rPr lang="ru-RU"/>
              <a:t>Теперь же мы хотим уместить наши 2500 признаков в пространство меньшего размера, скажем, из нескольких сотен признаков, без утраты информации. Впихивать невпихуемое за нас будут бездушные машины, и понятно, что сохранить человеческую интерпретацию признаков в таких условиях уже невозможно. И хотя есть работы, утверждавшие, что их машины выучивали такие признаки, как пол, части речи и проч. нетривиальную информацию, в большинстве случаев признаки так и останутся для нас признаками номер н.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35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6" name="Google Shape;1126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Тут популярный рассказ про каждый фреймворк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Есть разные способы впихивать невпихуемое. Наиболее популярный и первый успешный из них – это word2vec, о котором наверняка многие уже слышали. Это проект Google аж 2013 года, где удалось превзойти результаты латентно-семантического анализа и получить прирост по качеству более-менее во всех задачах текстовой аналитики. Дополнительным показателем успешности своих векторов исследователи считали возможность делать с этими векторами стандартные математические операции вроде сложения и вычитания векторов и получать осмысленные результаты. Так, если к вектору слова Париж прибавить вектор Франция и все это вычесть из вектора Италии, то можно было получить Рим, а если вычесть из короля мужчину и прибавить женщину, получится королева.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Следующим прорывом в эмбеддингах стал 2014 год, когда в Стэнфорде объединили преимущества word2vec и lsa, создав алгоритм GloVe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Метод показал рекордные результаты в задачах поиска аналогий (75%), семантической близости и извлечении именованных сущностей.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Bidirectional Encoder Representations from Transformers. Эмбеддинги, получаемые глубоким обучением на неразмеченных данны с учетом правого и левого контекста. Модель можно дообучать на своих данных в последнем слое нейронки без изменения архитектуры.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36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1" name="Google Shape;116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 простейшем случае мы можем пройти поэлементно по всем нашим векторам и, например, в каждом измерении взять сумму чисел. Т.е. мы бы сложили -2, 1, 5, -1, 2 и 5 и получили бы в первом элементе вектора документа 10.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Осмысленно было бы делать домножение каждой такой суммы на константу, например, на длину документа k, чтобы вектора длинных документов не слишком сильно отличались от коротких.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37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6" name="Google Shape;1196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Эксперт видит задание, критерии и работу. Понимает смысл написанного и выставляет оценку по критериям.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Компьютер видит тот же текст, но в виде байтов, и не понимает, что с ним делать. Надо ему помочь и представить текст в числовом виде.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Нам потребуются вектора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38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6" name="Google Shape;1246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Уменьшить график с плюсами и минусами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8" name="Google Shape;137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0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2" name="Google Shape;1432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43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0" name="Google Shape;154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Существует множество метрик оценки качества, и в разных задачах популярны разные. Есть однако универсальные метрики, которые всегда максимально честно помогают оценить качество работы алгоритма. И они предельно просты.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Точность: сколько работ, которые система отнесла к классу 1, на самом деле ему принадлежат?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Полнота: сколько работ, которые эксперты бы отнесли к классу 1, система смогла классифицировать правильно?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Есть также еще одна популярная метрика – accuracy; этой метрикой, однако, стоит пользоваться аккуратно (accuracy paradox) – мы не можем знать без precision и recall с уверенностью, стоит за ней действительно хорошая модель или это преукрашивание результата. 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44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0" name="Google Shape;1570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Существует множество метрик оценки качества, и в разных задачах популярны разные. Есть однако универсальные метрики, которые всегда максимально честно помогают оценить качество работы алгоритма. И они предельно просты.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Точность: сколько работ, которые система отнесла к классу 1, на самом деле ему принадлежат?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Полнота: сколько работ, которые эксперты бы отнесли к классу 1, система смогла классифицировать правильно?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Есть также еще одна популярная метрика – accuracy; этой метрикой, однако, стоит пользоваться аккуратно (accuracy paradox) – мы не можем знать без precision и recall с уверенностью, стоит за ней действительно хорошая модель или это преукрашивание результата. 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46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7" name="Google Shape;1607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Существует множество метрик оценки качества, и в разных задачах популярны разные. Есть однако универсальные метрики, которые всегда максимально честно помогают оценить качество работы алгоритма. И они предельно просты.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Точность: сколько работ, которые система отнесла к классу 1, на самом деле ему принадлежат?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Полнота: сколько работ, которые эксперты бы отнесли к классу 1, система смогла классифицировать правильно?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Есть также еще одна популярная метрика – accuracy; этой метрикой, однако, стоит пользоваться аккуратно (accuracy paradox) – мы не можем знать без precision и recall с уверенностью, стоит за ней действительно хорошая модель или это преукрашивание результата.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47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1" name="Google Shape;1631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48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5" name="Google Shape;1655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Из итоговых цифр должны выводиться эти 39%. Повысить полноту, чтобы средняя получалась 73%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6" name="Google Shape;1666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50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Объяснить на пальцах, что это за график, как мы его получили, и что значит, когда точки близко/далеко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Нам стало интересно, почему одни задания получились хорошо, а другие – хуже. Мы решили себя проверить и построили такую карту семантической близости вариантов заданий.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На карте можно наблюдать разноцветные точки близко или далеко друг от друга в зависимости от того, насколько задания разных вариантов похожи.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Для С1 довольно близко точки. У С2 вообще интересная ситуация.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Вообще есть идея использовать этот инструмент для помощи экспертам на этапе формирования заданий. В теории это может вылиться в отдельный проект.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51:notes"/>
          <p:cNvSpPr/>
          <p:nvPr>
            <p:ph idx="2" type="sldImg"/>
          </p:nvPr>
        </p:nvSpPr>
        <p:spPr>
          <a:xfrm>
            <a:off x="641350" y="1162050"/>
            <a:ext cx="5575300" cy="31353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1" name="Google Shape;1701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Убрать текст. Вместо этого вставить скрины вопросов, чтобы было видно, что в 1 варианте требуется сочинение, а в остальных – анализ графиков и таблиц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Сделать так же для всех типов заданий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52:notes"/>
          <p:cNvSpPr/>
          <p:nvPr>
            <p:ph idx="2" type="sldImg"/>
          </p:nvPr>
        </p:nvSpPr>
        <p:spPr>
          <a:xfrm>
            <a:off x="374650" y="1262063"/>
            <a:ext cx="6048375" cy="340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9" name="Google Shape;1729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Дообучение – это отдельный процесс, надо отрисовать.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120c560b1c7_0_1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g120c560b1c7_0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120c560b1c7_0_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g120c560b1c7_0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g120c560b1c7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g120c560b1c7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Title Slide">
  <p:cSld name="SAS - Title Slid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56" name="Google Shape;5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228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 txBox="1"/>
          <p:nvPr>
            <p:ph idx="1" type="body"/>
          </p:nvPr>
        </p:nvSpPr>
        <p:spPr>
          <a:xfrm>
            <a:off x="1653872" y="875926"/>
            <a:ext cx="6390694" cy="1556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2"/>
          <p:cNvSpPr txBox="1"/>
          <p:nvPr>
            <p:ph idx="2" type="body"/>
          </p:nvPr>
        </p:nvSpPr>
        <p:spPr>
          <a:xfrm>
            <a:off x="1653872" y="2484438"/>
            <a:ext cx="6390694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000"/>
              <a:buNone/>
              <a:defRPr sz="2000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>
                <a:solidFill>
                  <a:schemeClr val="lt2"/>
                </a:solidFill>
              </a:defRPr>
            </a:lvl2pPr>
            <a:lvl3pPr indent="-32385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2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"/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>
            <a:gsLst>
              <a:gs pos="0">
                <a:srgbClr val="012036">
                  <a:alpha val="0"/>
                </a:srgbClr>
              </a:gs>
              <a:gs pos="2000">
                <a:srgbClr val="012036">
                  <a:alpha val="0"/>
                </a:srgbClr>
              </a:gs>
              <a:gs pos="100000">
                <a:srgbClr val="012036">
                  <a:alpha val="35686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Content with Image">
  <p:cSld name="SAS - Content with Imag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/>
          <p:nvPr>
            <p:ph idx="1" type="body"/>
          </p:nvPr>
        </p:nvSpPr>
        <p:spPr>
          <a:xfrm>
            <a:off x="5394152" y="1751961"/>
            <a:ext cx="3357562" cy="1022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/>
            </a:lvl1pPr>
            <a:lvl2pPr indent="-2286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1"/>
          <p:cNvSpPr/>
          <p:nvPr/>
        </p:nvSpPr>
        <p:spPr>
          <a:xfrm>
            <a:off x="3125188" y="-1"/>
            <a:ext cx="3004957" cy="5143500"/>
          </a:xfrm>
          <a:custGeom>
            <a:rect b="b" l="l" r="r" t="t"/>
            <a:pathLst>
              <a:path extrusionOk="0" h="5143500" w="3004957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>
            <a:gsLst>
              <a:gs pos="0">
                <a:srgbClr val="3D5AAE"/>
              </a:gs>
              <a:gs pos="30000">
                <a:srgbClr val="3D5AAE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"/>
              <a:buFont typeface="Calibri"/>
              <a:buNone/>
            </a:pPr>
            <a:r>
              <a:rPr b="0" i="0" lang="ru-RU" sz="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  <p:sp>
        <p:nvSpPr>
          <p:cNvPr id="115" name="Google Shape;115;p11"/>
          <p:cNvSpPr/>
          <p:nvPr>
            <p:ph idx="2" type="pic"/>
          </p:nvPr>
        </p:nvSpPr>
        <p:spPr>
          <a:xfrm>
            <a:off x="-7058" y="0"/>
            <a:ext cx="6081885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Image Only - White">
  <p:cSld name="SAS - Image Only - White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00"/>
              <a:buFont typeface="Calibri"/>
              <a:buNone/>
            </a:pPr>
            <a:r>
              <a:rPr b="0" i="0" lang="ru-RU" sz="5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Black Background">
  <p:cSld name="SAS - Black Background"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" name="Google Shape;120;p13"/>
          <p:cNvGrpSpPr/>
          <p:nvPr/>
        </p:nvGrpSpPr>
        <p:grpSpPr>
          <a:xfrm>
            <a:off x="8427835" y="4765184"/>
            <a:ext cx="526892" cy="220528"/>
            <a:chOff x="6145213" y="4384676"/>
            <a:chExt cx="1582738" cy="649287"/>
          </a:xfrm>
        </p:grpSpPr>
        <p:sp>
          <p:nvSpPr>
            <p:cNvPr id="121" name="Google Shape;121;p13"/>
            <p:cNvSpPr/>
            <p:nvPr/>
          </p:nvSpPr>
          <p:spPr>
            <a:xfrm>
              <a:off x="6640513" y="4454526"/>
              <a:ext cx="341313" cy="449263"/>
            </a:xfrm>
            <a:custGeom>
              <a:rect b="b" l="l" r="r" t="t"/>
              <a:pathLst>
                <a:path extrusionOk="0" h="1132" w="859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6994526" y="4454526"/>
              <a:ext cx="377825" cy="449263"/>
            </a:xfrm>
            <a:custGeom>
              <a:rect b="b" l="l" r="r" t="t"/>
              <a:pathLst>
                <a:path extrusionOk="0" h="1132" w="951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7367588" y="4454526"/>
              <a:ext cx="341313" cy="449263"/>
            </a:xfrm>
            <a:custGeom>
              <a:rect b="b" l="l" r="r" t="t"/>
              <a:pathLst>
                <a:path extrusionOk="0" h="1132" w="860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6146801" y="4554538"/>
              <a:ext cx="434975" cy="479425"/>
            </a:xfrm>
            <a:custGeom>
              <a:rect b="b" l="l" r="r" t="t"/>
              <a:pathLst>
                <a:path extrusionOk="0" h="1208" w="1095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6145213" y="4384676"/>
              <a:ext cx="434975" cy="476250"/>
            </a:xfrm>
            <a:custGeom>
              <a:rect b="b" l="l" r="r" t="t"/>
              <a:pathLst>
                <a:path extrusionOk="0" h="1202" w="1096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7675563" y="4867276"/>
              <a:ext cx="52388" cy="50800"/>
            </a:xfrm>
            <a:custGeom>
              <a:rect b="b" l="l" r="r" t="t"/>
              <a:pathLst>
                <a:path extrusionOk="0" h="128" w="130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6591301" y="4867276"/>
              <a:ext cx="52388" cy="50800"/>
            </a:xfrm>
            <a:custGeom>
              <a:rect b="b" l="l" r="r" t="t"/>
              <a:pathLst>
                <a:path extrusionOk="0" h="128" w="130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A414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13"/>
          <p:cNvSpPr txBox="1"/>
          <p:nvPr/>
        </p:nvSpPr>
        <p:spPr>
          <a:xfrm>
            <a:off x="3310128" y="4864608"/>
            <a:ext cx="2514600" cy="24622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14B"/>
              </a:buClr>
              <a:buSzPts val="500"/>
              <a:buFont typeface="Calibri"/>
              <a:buNone/>
            </a:pPr>
            <a:r>
              <a:rPr b="0" i="0" lang="ru-RU" sz="500" u="none" cap="none" strike="noStrike">
                <a:solidFill>
                  <a:srgbClr val="3A414B"/>
                </a:solidFill>
                <a:latin typeface="Calibri"/>
                <a:ea typeface="Calibri"/>
                <a:cs typeface="Calibri"/>
                <a:sym typeface="Calibri"/>
              </a:rPr>
              <a:t>Company Confidential – For Internal Use Only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414B"/>
              </a:buClr>
              <a:buSzPts val="500"/>
              <a:buFont typeface="Calibri"/>
              <a:buNone/>
            </a:pPr>
            <a:r>
              <a:rPr b="0" i="0" lang="ru-RU" sz="500" u="none" cap="none" strike="noStrike">
                <a:solidFill>
                  <a:srgbClr val="3A414B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_dots" showMasterSp="0">
  <p:cSld name="Blue_dots">
    <p:bg>
      <p:bgPr>
        <a:gradFill>
          <a:gsLst>
            <a:gs pos="0">
              <a:srgbClr val="61BAE9"/>
            </a:gs>
            <a:gs pos="100000">
              <a:srgbClr val="006A9F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4"/>
          <p:cNvSpPr/>
          <p:nvPr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1F344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3310128" y="4941553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49C"/>
              </a:buClr>
              <a:buSzPts val="500"/>
              <a:buFont typeface="Calibri"/>
              <a:buNone/>
            </a:pPr>
            <a:r>
              <a:rPr b="0" i="0" lang="ru-RU" sz="500" u="none" cap="none" strike="noStrike">
                <a:solidFill>
                  <a:srgbClr val="08649C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  <p:pic>
        <p:nvPicPr>
          <p:cNvPr descr="A close up of a logo&#10;&#10;Description automatically generated" id="132" name="Google Shape;132;p14"/>
          <p:cNvPicPr preferRelativeResize="0"/>
          <p:nvPr/>
        </p:nvPicPr>
        <p:blipFill rotWithShape="1">
          <a:blip r:embed="rId2">
            <a:alphaModFix amt="20000"/>
          </a:blip>
          <a:srcRect b="0" l="0" r="0" t="0"/>
          <a:stretch/>
        </p:blipFill>
        <p:spPr>
          <a:xfrm>
            <a:off x="0" y="3237975"/>
            <a:ext cx="5292246" cy="19055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logo&#10;&#10;Description automatically generated" id="133" name="Google Shape;133;p14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4216077" y="-5"/>
            <a:ext cx="4927924" cy="1571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/>
          <p:nvPr>
            <p:ph type="title"/>
          </p:nvPr>
        </p:nvSpPr>
        <p:spPr>
          <a:xfrm>
            <a:off x="397764" y="340554"/>
            <a:ext cx="789127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b="1"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Content - White">
  <p:cSld name="SAS - Content - White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 txBox="1"/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Calibri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5"/>
          <p:cNvSpPr txBox="1"/>
          <p:nvPr>
            <p:ph idx="1" type="body"/>
          </p:nvPr>
        </p:nvSpPr>
        <p:spPr>
          <a:xfrm flipH="1">
            <a:off x="626364" y="640080"/>
            <a:ext cx="789127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None/>
              <a:defRPr b="0" sz="2200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5"/>
          <p:cNvSpPr txBox="1"/>
          <p:nvPr>
            <p:ph idx="2" type="body"/>
          </p:nvPr>
        </p:nvSpPr>
        <p:spPr>
          <a:xfrm>
            <a:off x="626364" y="1016459"/>
            <a:ext cx="7891272" cy="36428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100"/>
              <a:buChar char="•"/>
              <a:defRPr>
                <a:solidFill>
                  <a:schemeClr val="dk2"/>
                </a:solidFill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0079D5"/>
              </a:buClr>
              <a:buSzPts val="1800"/>
              <a:buChar char="–"/>
              <a:defRPr>
                <a:solidFill>
                  <a:srgbClr val="0079D5"/>
                </a:solidFill>
              </a:defRPr>
            </a:lvl2pPr>
            <a:lvl3pPr indent="-32385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0079D5"/>
              </a:buClr>
              <a:buSzPts val="1500"/>
              <a:buChar char="•"/>
              <a:defRPr>
                <a:solidFill>
                  <a:srgbClr val="0079D5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9D5"/>
              </a:buClr>
              <a:buSzPts val="1350"/>
              <a:buChar char="•"/>
              <a:defRPr>
                <a:solidFill>
                  <a:srgbClr val="0079D5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79D5"/>
              </a:buClr>
              <a:buSzPts val="1350"/>
              <a:buChar char="•"/>
              <a:defRPr>
                <a:solidFill>
                  <a:srgbClr val="0079D5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1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ue Background" showMasterSp="0">
  <p:cSld name="Blue Background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2" name="Google Shape;142;p16"/>
          <p:cNvSpPr txBox="1"/>
          <p:nvPr/>
        </p:nvSpPr>
        <p:spPr>
          <a:xfrm>
            <a:off x="3310128" y="4941553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49C"/>
              </a:buClr>
              <a:buSzPts val="500"/>
              <a:buFont typeface="Calibri"/>
              <a:buNone/>
            </a:pPr>
            <a:r>
              <a:rPr b="0" i="0" lang="ru-RU" sz="500" u="none" cap="none" strike="noStrike">
                <a:solidFill>
                  <a:srgbClr val="08649C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page" showMasterSp="0">
  <p:cSld name="Content page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49C"/>
              </a:buClr>
              <a:buSzPts val="500"/>
              <a:buFont typeface="Calibri"/>
              <a:buNone/>
            </a:pPr>
            <a:r>
              <a:rPr b="0" i="0" lang="ru-RU" sz="500" u="none" cap="none" strike="noStrike">
                <a:solidFill>
                  <a:srgbClr val="08649C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  <p:sp>
        <p:nvSpPr>
          <p:cNvPr id="145" name="Google Shape;145;p17"/>
          <p:cNvSpPr/>
          <p:nvPr/>
        </p:nvSpPr>
        <p:spPr>
          <a:xfrm>
            <a:off x="0" y="255588"/>
            <a:ext cx="242888" cy="609600"/>
          </a:xfrm>
          <a:prstGeom prst="rect">
            <a:avLst/>
          </a:prstGeom>
          <a:solidFill>
            <a:srgbClr val="FFC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7"/>
          <p:cNvSpPr txBox="1"/>
          <p:nvPr>
            <p:ph type="title"/>
          </p:nvPr>
        </p:nvSpPr>
        <p:spPr>
          <a:xfrm>
            <a:off x="345485" y="331788"/>
            <a:ext cx="7891272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1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Dark Blue Section Header" showMasterSp="0">
  <p:cSld name="SAS - Dark Blue Section Header">
    <p:bg>
      <p:bgPr>
        <a:gradFill>
          <a:gsLst>
            <a:gs pos="0">
              <a:srgbClr val="00517E"/>
            </a:gs>
            <a:gs pos="100000">
              <a:srgbClr val="04304B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/>
          <p:nvPr>
            <p:ph type="title"/>
          </p:nvPr>
        </p:nvSpPr>
        <p:spPr>
          <a:xfrm>
            <a:off x="0" y="1802998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1" type="body"/>
          </p:nvPr>
        </p:nvSpPr>
        <p:spPr>
          <a:xfrm>
            <a:off x="0" y="2383824"/>
            <a:ext cx="914400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51" name="Google Shape;151;p18"/>
          <p:cNvSpPr txBox="1"/>
          <p:nvPr/>
        </p:nvSpPr>
        <p:spPr>
          <a:xfrm>
            <a:off x="3310128" y="4941552"/>
            <a:ext cx="2514600" cy="16927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649C"/>
              </a:buClr>
              <a:buSzPts val="500"/>
              <a:buFont typeface="Calibri"/>
              <a:buNone/>
            </a:pPr>
            <a:r>
              <a:rPr b="0" i="0" lang="ru-RU" sz="500" u="none" cap="none" strike="noStrike">
                <a:solidFill>
                  <a:srgbClr val="08649C"/>
                </a:solidFill>
                <a:latin typeface="Calibri"/>
                <a:ea typeface="Calibri"/>
                <a:cs typeface="Calibri"/>
                <a:sym typeface="Calibri"/>
              </a:rPr>
              <a:t>Copyright © SAS Institute Inc. All rights reserved.</a:t>
            </a:r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Title Only - Blue">
  <p:cSld name="SAS - Title Only - Blu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Section Header - Dark Blue">
  <p:cSld name="SAS - Section Header - Dark Blu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"/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clock, light, drawing&#10;&#10;Description automatically generated" id="64" name="Google Shape;64;p4"/>
          <p:cNvPicPr preferRelativeResize="0"/>
          <p:nvPr/>
        </p:nvPicPr>
        <p:blipFill rotWithShape="1">
          <a:blip r:embed="rId2">
            <a:alphaModFix/>
          </a:blip>
          <a:srcRect b="20039" l="0" r="33612" t="23061"/>
          <a:stretch/>
        </p:blipFill>
        <p:spPr>
          <a:xfrm>
            <a:off x="4561295" y="-6045"/>
            <a:ext cx="4582705" cy="514954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4"/>
          <p:cNvSpPr txBox="1"/>
          <p:nvPr>
            <p:ph idx="1" type="body"/>
          </p:nvPr>
        </p:nvSpPr>
        <p:spPr>
          <a:xfrm>
            <a:off x="620203" y="2484438"/>
            <a:ext cx="6390694" cy="1458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000"/>
              <a:buNone/>
              <a:defRPr sz="2000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>
                <a:solidFill>
                  <a:schemeClr val="lt2"/>
                </a:solidFill>
              </a:defRPr>
            </a:lvl2pPr>
            <a:lvl3pPr indent="-32385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2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2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4"/>
          <p:cNvSpPr txBox="1"/>
          <p:nvPr>
            <p:ph idx="2" type="body"/>
          </p:nvPr>
        </p:nvSpPr>
        <p:spPr>
          <a:xfrm>
            <a:off x="620203" y="875926"/>
            <a:ext cx="6390694" cy="1556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Title &amp; Subtitle - ">
  <p:cSld name="SAS - Title &amp; Subtitle - 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5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" type="body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  <a:defRPr>
                <a:solidFill>
                  <a:srgbClr val="83C7FF"/>
                </a:solidFill>
              </a:defRPr>
            </a:lvl1pPr>
            <a:lvl2pPr indent="-2286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Blue Background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AS Slide">
  <p:cSld name="Closing SAS Slid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/>
        </p:nvSpPr>
        <p:spPr>
          <a:xfrm>
            <a:off x="0" y="-6046"/>
            <a:ext cx="9122591" cy="51232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logo&#10;&#10;Description automatically generated" id="73" name="Google Shape;7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22288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/>
          <p:nvPr>
            <p:ph idx="1" type="body"/>
          </p:nvPr>
        </p:nvSpPr>
        <p:spPr>
          <a:xfrm>
            <a:off x="1376653" y="1793688"/>
            <a:ext cx="6390694" cy="1556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7"/>
          <p:cNvSpPr/>
          <p:nvPr/>
        </p:nvSpPr>
        <p:spPr>
          <a:xfrm>
            <a:off x="0" y="0"/>
            <a:ext cx="2405925" cy="5148072"/>
          </a:xfrm>
          <a:prstGeom prst="rect">
            <a:avLst/>
          </a:prstGeom>
          <a:gradFill>
            <a:gsLst>
              <a:gs pos="0">
                <a:srgbClr val="012036">
                  <a:alpha val="0"/>
                </a:srgbClr>
              </a:gs>
              <a:gs pos="2000">
                <a:srgbClr val="012036">
                  <a:alpha val="0"/>
                </a:srgbClr>
              </a:gs>
              <a:gs pos="100000">
                <a:srgbClr val="012036">
                  <a:alpha val="35686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Content - Blue">
  <p:cSld name="SAS - Content - Blu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9" name="Google Shape;79;p8"/>
          <p:cNvSpPr txBox="1"/>
          <p:nvPr>
            <p:ph idx="2" type="body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  <a:defRPr>
                <a:solidFill>
                  <a:srgbClr val="83C7FF"/>
                </a:solidFill>
              </a:defRPr>
            </a:lvl1pPr>
            <a:lvl2pPr indent="-2286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Comparison - Blue">
  <p:cSld name="SAS - Comparison - Blu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/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2385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100"/>
              <a:buChar char="•"/>
              <a:defRPr/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/>
            </a:lvl2pPr>
            <a:lvl3pPr indent="-32385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/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3" type="body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  <a:defRPr>
                <a:solidFill>
                  <a:srgbClr val="83C7FF"/>
                </a:solidFill>
              </a:defRPr>
            </a:lvl1pPr>
            <a:lvl2pPr indent="-2286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AS - Content with Caption -">
  <p:cSld name="SAS - Content with Caption -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/>
          <p:nvPr/>
        </p:nvSpPr>
        <p:spPr>
          <a:xfrm>
            <a:off x="0" y="0"/>
            <a:ext cx="3127248" cy="5143500"/>
          </a:xfrm>
          <a:prstGeom prst="rect">
            <a:avLst/>
          </a:prstGeom>
          <a:gradFill>
            <a:gsLst>
              <a:gs pos="0">
                <a:srgbClr val="003963"/>
              </a:gs>
              <a:gs pos="100000">
                <a:schemeClr val="dk2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0"/>
          <p:cNvSpPr txBox="1"/>
          <p:nvPr>
            <p:ph type="title"/>
          </p:nvPr>
        </p:nvSpPr>
        <p:spPr>
          <a:xfrm>
            <a:off x="0" y="228887"/>
            <a:ext cx="3127248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1800"/>
              <a:buFont typeface="Calibri"/>
              <a:buNone/>
              <a:defRPr sz="1800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" type="body"/>
          </p:nvPr>
        </p:nvSpPr>
        <p:spPr>
          <a:xfrm>
            <a:off x="411480" y="996694"/>
            <a:ext cx="2304288" cy="6155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228600" lvl="0" marL="4572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None/>
              <a:defRPr b="0" sz="2000" cap="non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0"/>
          <p:cNvSpPr txBox="1"/>
          <p:nvPr>
            <p:ph idx="2" type="body"/>
          </p:nvPr>
        </p:nvSpPr>
        <p:spPr>
          <a:xfrm>
            <a:off x="3127248" y="637660"/>
            <a:ext cx="6016752" cy="274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82875" spcFirstLastPara="1" rIns="18287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1800"/>
              <a:buFont typeface="Arial"/>
              <a:buNone/>
              <a:defRPr b="0" sz="1800" cap="none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10"/>
          <p:cNvSpPr txBox="1"/>
          <p:nvPr>
            <p:ph idx="3" type="body"/>
          </p:nvPr>
        </p:nvSpPr>
        <p:spPr>
          <a:xfrm>
            <a:off x="3127248" y="920337"/>
            <a:ext cx="6016752" cy="421565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365750" spcFirstLastPara="1" rIns="274300" wrap="square" tIns="45700">
            <a:normAutofit/>
          </a:bodyPr>
          <a:lstStyle>
            <a:lvl1pPr indent="-355600" lvl="0" marL="4572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800"/>
              <a:buChar char="–"/>
              <a:defRPr>
                <a:solidFill>
                  <a:srgbClr val="BFBFBF"/>
                </a:solidFill>
              </a:defRPr>
            </a:lvl2pPr>
            <a:lvl3pPr indent="-32385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500"/>
              <a:buChar char="•"/>
              <a:defRPr>
                <a:solidFill>
                  <a:srgbClr val="BFBFBF"/>
                </a:solidFill>
              </a:defRPr>
            </a:lvl3pPr>
            <a:lvl4pPr indent="-314325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0"/>
          <p:cNvSpPr txBox="1"/>
          <p:nvPr>
            <p:ph idx="4" type="body"/>
          </p:nvPr>
        </p:nvSpPr>
        <p:spPr>
          <a:xfrm>
            <a:off x="3127375" y="228887"/>
            <a:ext cx="6016625" cy="40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sz="28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92" name="Google Shape;92;p10"/>
          <p:cNvGrpSpPr/>
          <p:nvPr/>
        </p:nvGrpSpPr>
        <p:grpSpPr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93" name="Google Shape;93;p10"/>
            <p:cNvSpPr/>
            <p:nvPr/>
          </p:nvSpPr>
          <p:spPr>
            <a:xfrm>
              <a:off x="1836799" y="4889173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784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1587637" y="4889173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1338476" y="4889173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1089315" y="4889173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1089315" y="4640010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/>
            <p:nvPr/>
          </p:nvSpPr>
          <p:spPr>
            <a:xfrm>
              <a:off x="840154" y="4640010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/>
            <p:nvPr/>
          </p:nvSpPr>
          <p:spPr>
            <a:xfrm>
              <a:off x="1089315" y="4390847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74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0"/>
            <p:cNvSpPr/>
            <p:nvPr/>
          </p:nvSpPr>
          <p:spPr>
            <a:xfrm>
              <a:off x="840154" y="4390847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92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0"/>
            <p:cNvSpPr/>
            <p:nvPr/>
          </p:nvSpPr>
          <p:spPr>
            <a:xfrm>
              <a:off x="590992" y="4889173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341831" y="4889173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92670" y="4640010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392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341831" y="4640010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392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341831" y="4390847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92670" y="4390847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686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341831" y="4141684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7843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341831" y="3892522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92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590992" y="4141684"/>
              <a:ext cx="99459" cy="99460"/>
            </a:xfrm>
            <a:custGeom>
              <a:rect b="b" l="l" r="r" t="t"/>
              <a:pathLst>
                <a:path extrusionOk="0" h="99460" w="99459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3921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827337" y="4876356"/>
              <a:ext cx="125093" cy="125094"/>
            </a:xfrm>
            <a:custGeom>
              <a:rect b="b" l="l" r="r" t="t"/>
              <a:pathLst>
                <a:path extrusionOk="0" h="125094" w="125093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4705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6717170" y="79806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966332" y="79806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7215493" y="79806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7464654" y="79806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6966332" y="328969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7464654" y="328969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 rot="-4846898">
            <a:off x="7713703" y="329004"/>
            <a:ext cx="99460" cy="99461"/>
          </a:xfrm>
          <a:custGeom>
            <a:rect b="b" l="l" r="r" t="t"/>
            <a:pathLst>
              <a:path extrusionOk="0" h="99461" w="99460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"/>
          <p:cNvSpPr/>
          <p:nvPr/>
        </p:nvSpPr>
        <p:spPr>
          <a:xfrm>
            <a:off x="7464654" y="578132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 rot="-4846898">
            <a:off x="7713706" y="578170"/>
            <a:ext cx="99460" cy="99461"/>
          </a:xfrm>
          <a:custGeom>
            <a:rect b="b" l="l" r="r" t="t"/>
            <a:pathLst>
              <a:path extrusionOk="0" h="99461" w="99460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7962977" y="79806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8212138" y="79806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8710461" y="328969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8461299" y="328969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8212138" y="328969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8212138" y="578132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8461299" y="578132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8710461" y="578132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1"/>
          <p:cNvSpPr/>
          <p:nvPr/>
        </p:nvSpPr>
        <p:spPr>
          <a:xfrm>
            <a:off x="8212138" y="827294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1"/>
          <p:cNvSpPr/>
          <p:nvPr/>
        </p:nvSpPr>
        <p:spPr>
          <a:xfrm>
            <a:off x="8212138" y="1076457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1"/>
          <p:cNvSpPr/>
          <p:nvPr/>
        </p:nvSpPr>
        <p:spPr>
          <a:xfrm>
            <a:off x="8698156" y="814990"/>
            <a:ext cx="124067" cy="124068"/>
          </a:xfrm>
          <a:custGeom>
            <a:rect b="b" l="l" r="r" t="t"/>
            <a:pathLst>
              <a:path extrusionOk="0" h="124068" w="124067">
                <a:moveTo>
                  <a:pt x="124068" y="62034"/>
                </a:moveTo>
                <a:cubicBezTo>
                  <a:pt x="124068" y="96295"/>
                  <a:pt x="96294" y="124069"/>
                  <a:pt x="62034" y="124069"/>
                </a:cubicBezTo>
                <a:cubicBezTo>
                  <a:pt x="27773" y="124069"/>
                  <a:pt x="0" y="96295"/>
                  <a:pt x="0" y="62034"/>
                </a:cubicBezTo>
                <a:cubicBezTo>
                  <a:pt x="0" y="27774"/>
                  <a:pt x="27773" y="0"/>
                  <a:pt x="62034" y="0"/>
                </a:cubicBezTo>
                <a:cubicBezTo>
                  <a:pt x="96294" y="0"/>
                  <a:pt x="124068" y="27774"/>
                  <a:pt x="124068" y="62034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1"/>
          <p:cNvSpPr/>
          <p:nvPr/>
        </p:nvSpPr>
        <p:spPr>
          <a:xfrm>
            <a:off x="7962977" y="827294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1"/>
          <p:cNvSpPr/>
          <p:nvPr/>
        </p:nvSpPr>
        <p:spPr>
          <a:xfrm>
            <a:off x="7700999" y="66989"/>
            <a:ext cx="125093" cy="125094"/>
          </a:xfrm>
          <a:custGeom>
            <a:rect b="b" l="l" r="r" t="t"/>
            <a:pathLst>
              <a:path extrusionOk="0" h="125094" w="125093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1"/>
          <p:cNvSpPr/>
          <p:nvPr/>
        </p:nvSpPr>
        <p:spPr>
          <a:xfrm>
            <a:off x="8934501" y="328969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8934501" y="79806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1844259" y="4899787"/>
            <a:ext cx="99459" cy="99460"/>
          </a:xfrm>
          <a:custGeom>
            <a:rect b="b" l="l" r="r" t="t"/>
            <a:pathLst>
              <a:path extrusionOk="0" h="99460" w="99459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"/>
          <p:cNvSpPr/>
          <p:nvPr/>
        </p:nvSpPr>
        <p:spPr>
          <a:xfrm>
            <a:off x="1595097" y="4899787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1"/>
          <p:cNvSpPr/>
          <p:nvPr/>
        </p:nvSpPr>
        <p:spPr>
          <a:xfrm>
            <a:off x="1345936" y="4899787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1"/>
          <p:cNvSpPr/>
          <p:nvPr/>
        </p:nvSpPr>
        <p:spPr>
          <a:xfrm>
            <a:off x="1096775" y="4899787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1"/>
          <p:cNvSpPr/>
          <p:nvPr/>
        </p:nvSpPr>
        <p:spPr>
          <a:xfrm>
            <a:off x="1096775" y="4650624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1"/>
          <p:cNvSpPr/>
          <p:nvPr/>
        </p:nvSpPr>
        <p:spPr>
          <a:xfrm>
            <a:off x="847614" y="4650624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1096775" y="4401461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1"/>
          <p:cNvSpPr/>
          <p:nvPr/>
        </p:nvSpPr>
        <p:spPr>
          <a:xfrm>
            <a:off x="847614" y="4401461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1"/>
          <p:cNvSpPr/>
          <p:nvPr/>
        </p:nvSpPr>
        <p:spPr>
          <a:xfrm>
            <a:off x="598452" y="4899787"/>
            <a:ext cx="99459" cy="99460"/>
          </a:xfrm>
          <a:custGeom>
            <a:rect b="b" l="l" r="r" t="t"/>
            <a:pathLst>
              <a:path extrusionOk="0" h="99460" w="99459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1"/>
          <p:cNvSpPr/>
          <p:nvPr/>
        </p:nvSpPr>
        <p:spPr>
          <a:xfrm>
            <a:off x="349291" y="4899787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"/>
          <p:cNvSpPr/>
          <p:nvPr/>
        </p:nvSpPr>
        <p:spPr>
          <a:xfrm>
            <a:off x="100130" y="4650624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"/>
          <p:cNvSpPr/>
          <p:nvPr/>
        </p:nvSpPr>
        <p:spPr>
          <a:xfrm>
            <a:off x="349291" y="4650624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349291" y="4401461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>
            <a:off x="100130" y="4401461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>
            <a:off x="349291" y="4152298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/>
          <p:nvPr/>
        </p:nvSpPr>
        <p:spPr>
          <a:xfrm>
            <a:off x="349291" y="3903136"/>
            <a:ext cx="99459" cy="99460"/>
          </a:xfrm>
          <a:custGeom>
            <a:rect b="b" l="l" r="r" t="t"/>
            <a:pathLst>
              <a:path extrusionOk="0" h="99460" w="99459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>
            <a:off x="598452" y="4152298"/>
            <a:ext cx="99459" cy="99460"/>
          </a:xfrm>
          <a:custGeom>
            <a:rect b="b" l="l" r="r" t="t"/>
            <a:pathLst>
              <a:path extrusionOk="0" h="99460" w="99459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372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>
            <a:off x="834797" y="4886970"/>
            <a:ext cx="125093" cy="125094"/>
          </a:xfrm>
          <a:custGeom>
            <a:rect b="b" l="l" r="r" t="t"/>
            <a:pathLst>
              <a:path extrusionOk="0" h="125094" w="125093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–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1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lab.research.google.com/" TargetMode="External"/><Relationship Id="rId4" Type="http://schemas.openxmlformats.org/officeDocument/2006/relationships/hyperlink" Target="https://github.com/Ekaterina-Elmikeeva/Text-analytic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Relationship Id="rId4" Type="http://schemas.openxmlformats.org/officeDocument/2006/relationships/hyperlink" Target="https://huggingface.co/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rangedatamining.com/" TargetMode="External"/><Relationship Id="rId4" Type="http://schemas.openxmlformats.org/officeDocument/2006/relationships/hyperlink" Target="https://www.knime.com/" TargetMode="External"/><Relationship Id="rId5" Type="http://schemas.openxmlformats.org/officeDocument/2006/relationships/hyperlink" Target="https://rapidminer.com/" TargetMode="External"/><Relationship Id="rId6" Type="http://schemas.openxmlformats.org/officeDocument/2006/relationships/hyperlink" Target="https://www.dataiku.com/" TargetMode="External"/><Relationship Id="rId7" Type="http://schemas.openxmlformats.org/officeDocument/2006/relationships/hyperlink" Target="https://loginom.ru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1653872" y="875926"/>
            <a:ext cx="6390694" cy="1556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Текстовая аналитика в бизнесе</a:t>
            </a:r>
            <a:endParaRPr/>
          </a:p>
        </p:txBody>
      </p:sp>
      <p:sp>
        <p:nvSpPr>
          <p:cNvPr id="158" name="Google Shape;158;p19"/>
          <p:cNvSpPr txBox="1"/>
          <p:nvPr>
            <p:ph idx="2" type="body"/>
          </p:nvPr>
        </p:nvSpPr>
        <p:spPr>
          <a:xfrm>
            <a:off x="1653872" y="2484438"/>
            <a:ext cx="6390694" cy="779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000"/>
              <a:buNone/>
            </a:pPr>
            <a:r>
              <a:rPr lang="ru-RU"/>
              <a:t>Инструменты и методы #3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83C7FF"/>
              </a:buClr>
              <a:buSzPts val="2000"/>
              <a:buNone/>
            </a:pPr>
            <a:r>
              <a:rPr lang="ru-RU"/>
              <a:t>Разбор образовательного кейса</a:t>
            </a:r>
            <a:endParaRPr/>
          </a:p>
        </p:txBody>
      </p:sp>
      <p:sp>
        <p:nvSpPr>
          <p:cNvPr id="159" name="Google Shape;159;p19"/>
          <p:cNvSpPr txBox="1"/>
          <p:nvPr/>
        </p:nvSpPr>
        <p:spPr>
          <a:xfrm>
            <a:off x="1653871" y="3621107"/>
            <a:ext cx="708517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Arial"/>
              <a:buNone/>
            </a:pPr>
            <a:r>
              <a:rPr lang="ru-RU"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Алексей Пятов</a:t>
            </a:r>
            <a:br>
              <a:rPr lang="ru-RU" sz="1200" cap="none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Екатерина Ельмикеева</a:t>
            </a:r>
            <a:endParaRPr sz="1200" cap="none">
              <a:solidFill>
                <a:srgbClr val="83C7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1653872" y="4636770"/>
            <a:ext cx="913500" cy="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Arial"/>
              <a:buNone/>
            </a:pPr>
            <a:r>
              <a:rPr lang="ru-RU" sz="1600" cap="none">
                <a:solidFill>
                  <a:srgbClr val="83C7FF"/>
                </a:solidFill>
                <a:latin typeface="Calibri"/>
                <a:ea typeface="Calibri"/>
                <a:cs typeface="Calibri"/>
                <a:sym typeface="Calibri"/>
              </a:rPr>
              <a:t>220330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24" name="Google Shape;224;p28"/>
          <p:cNvSpPr txBox="1"/>
          <p:nvPr>
            <p:ph idx="1" type="body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RapidMiner</a:t>
            </a:r>
            <a:endParaRPr/>
          </a:p>
        </p:txBody>
      </p:sp>
      <p:pic>
        <p:nvPicPr>
          <p:cNvPr id="225" name="Google Shape;2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1275606"/>
            <a:ext cx="6948264" cy="342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Loginom</a:t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884" y="1275606"/>
            <a:ext cx="6660232" cy="341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38" name="Google Shape;238;p30"/>
          <p:cNvSpPr txBox="1"/>
          <p:nvPr>
            <p:ph idx="1" type="body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Orange</a:t>
            </a:r>
            <a:endParaRPr/>
          </a:p>
        </p:txBody>
      </p:sp>
      <p:pic>
        <p:nvPicPr>
          <p:cNvPr id="239" name="Google Shape;23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167" y="1152033"/>
            <a:ext cx="5761665" cy="372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Облачные платформы</a:t>
            </a:r>
            <a:endParaRPr/>
          </a:p>
        </p:txBody>
      </p:sp>
      <p:sp>
        <p:nvSpPr>
          <p:cNvPr id="245" name="Google Shape;245;p31"/>
          <p:cNvSpPr txBox="1"/>
          <p:nvPr/>
        </p:nvSpPr>
        <p:spPr>
          <a:xfrm>
            <a:off x="4902200" y="1364662"/>
            <a:ext cx="35877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Google Cloud, Microsoft Azure, Mail.ru Cloud Solutions, Yandex Cloud и др.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Извлечение сущностей для русского языка есть только у Google.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1"/>
          <p:cNvSpPr txBox="1"/>
          <p:nvPr/>
        </p:nvSpPr>
        <p:spPr>
          <a:xfrm>
            <a:off x="4902200" y="2311233"/>
            <a:ext cx="40640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То же, что и on-premise платформы, только в облаке.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Преимущества: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не надо покупать и содержать серверное оборудование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легко подключать необходимые компоненты и отключать ненужные: базы данных, дополнительные ядра, ПО для машинного обучения, веб-серверы и др.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можно платить только тогда, когда пользуешься платформой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395" y="1364662"/>
            <a:ext cx="4485455" cy="2516231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1"/>
          <p:cNvSpPr txBox="1"/>
          <p:nvPr/>
        </p:nvSpPr>
        <p:spPr>
          <a:xfrm>
            <a:off x="1017539" y="3880893"/>
            <a:ext cx="301717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Интерфейс личного кабинета Google Cloud. </a:t>
            </a:r>
            <a:b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Выбор подключаемых модулей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2" type="body"/>
          </p:nvPr>
        </p:nvSpPr>
        <p:spPr>
          <a:xfrm>
            <a:off x="620200" y="2061476"/>
            <a:ext cx="639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Практикум на </a:t>
            </a:r>
            <a:r>
              <a:rPr lang="ru-RU">
                <a:solidFill>
                  <a:schemeClr val="accent6"/>
                </a:solidFill>
              </a:rPr>
              <a:t>Orange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idx="2" type="body"/>
          </p:nvPr>
        </p:nvSpPr>
        <p:spPr>
          <a:xfrm>
            <a:off x="620203" y="875926"/>
            <a:ext cx="63906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Разбор образовательного кейса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/>
          <p:nvPr/>
        </p:nvSpPr>
        <p:spPr>
          <a:xfrm>
            <a:off x="418735" y="4232489"/>
            <a:ext cx="6171404" cy="258779"/>
          </a:xfrm>
          <a:prstGeom prst="roundRect">
            <a:avLst>
              <a:gd fmla="val 16667" name="adj"/>
            </a:avLst>
          </a:prstGeom>
          <a:solidFill>
            <a:srgbClr val="62BAE9"/>
          </a:solidFill>
          <a:ln cap="flat" cmpd="sng" w="12700">
            <a:solidFill>
              <a:srgbClr val="62BA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420193" y="2378058"/>
            <a:ext cx="1639990" cy="1731556"/>
          </a:xfrm>
          <a:prstGeom prst="roundRect">
            <a:avLst>
              <a:gd fmla="val 2727" name="adj"/>
            </a:avLst>
          </a:prstGeom>
          <a:solidFill>
            <a:srgbClr val="62BAE9"/>
          </a:solidFill>
          <a:ln cap="flat" cmpd="sng" w="12700">
            <a:solidFill>
              <a:srgbClr val="62BA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2161275" y="2378058"/>
            <a:ext cx="4410619" cy="1731556"/>
          </a:xfrm>
          <a:prstGeom prst="roundRect">
            <a:avLst>
              <a:gd fmla="val 3741" name="adj"/>
            </a:avLst>
          </a:prstGeom>
          <a:solidFill>
            <a:srgbClr val="FFCC32"/>
          </a:solidFill>
          <a:ln cap="flat" cmpd="sng" w="12700">
            <a:solidFill>
              <a:srgbClr val="FFCC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71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322558" y="1255996"/>
            <a:ext cx="755762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Цель системы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снизить финансовые и временные затраты на организацию качественной проверки диктантов и заданий с развёрнутым ответом по естественным и гуманитарным наукам.</a:t>
            </a:r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Концепт-дизайн системы</a:t>
            </a: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автоматической проверки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2304661" y="2947385"/>
            <a:ext cx="1966777" cy="1068067"/>
          </a:xfrm>
          <a:prstGeom prst="roundRect">
            <a:avLst>
              <a:gd fmla="val 5937" name="adj"/>
            </a:avLst>
          </a:prstGeom>
          <a:solidFill>
            <a:srgbClr val="0D2E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4459121" y="2947385"/>
            <a:ext cx="1966778" cy="1068067"/>
          </a:xfrm>
          <a:prstGeom prst="roundRect">
            <a:avLst>
              <a:gd fmla="val 5794" name="adj"/>
            </a:avLst>
          </a:prstGeom>
          <a:solidFill>
            <a:srgbClr val="0D2E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34"/>
          <p:cNvSpPr txBox="1"/>
          <p:nvPr/>
        </p:nvSpPr>
        <p:spPr>
          <a:xfrm>
            <a:off x="2304660" y="2947385"/>
            <a:ext cx="20293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1.</a:t>
            </a: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Проверка диктантов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русскому языку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4464409" y="2951988"/>
            <a:ext cx="19667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2.</a:t>
            </a: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Проверка заданий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 развёрнутым ответом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244197" y="1913798"/>
            <a:ext cx="20298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ИС ***</a:t>
            </a:r>
            <a:br>
              <a:rPr b="1" lang="ru-RU" sz="12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12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(1 этап – «zzz»)</a:t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>
            <a:off x="555164" y="2548388"/>
            <a:ext cx="1373490" cy="657443"/>
          </a:xfrm>
          <a:prstGeom prst="roundRect">
            <a:avLst>
              <a:gd fmla="val 7250" name="adj"/>
            </a:avLst>
          </a:prstGeom>
          <a:solidFill>
            <a:srgbClr val="0D2E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Интерфейс ввода данных и вывода оценки</a:t>
            </a:r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546755" y="3316670"/>
            <a:ext cx="1373490" cy="662295"/>
          </a:xfrm>
          <a:prstGeom prst="roundRect">
            <a:avLst>
              <a:gd fmla="val 7319" name="adj"/>
            </a:avLst>
          </a:prstGeom>
          <a:solidFill>
            <a:srgbClr val="0D2E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Окно для демонстрации графических отчетов</a:t>
            </a:r>
            <a:endParaRPr/>
          </a:p>
        </p:txBody>
      </p:sp>
      <p:sp>
        <p:nvSpPr>
          <p:cNvPr id="277" name="Google Shape;277;p34"/>
          <p:cNvSpPr txBox="1"/>
          <p:nvPr/>
        </p:nvSpPr>
        <p:spPr>
          <a:xfrm>
            <a:off x="2148358" y="2092507"/>
            <a:ext cx="44417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Система автоматической проверки</a:t>
            </a: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3108017" y="3402618"/>
            <a:ext cx="457149" cy="430888"/>
          </a:xfrm>
          <a:custGeom>
            <a:rect b="b" l="l" r="r" t="t"/>
            <a:pathLst>
              <a:path extrusionOk="0" h="4538" w="4820">
                <a:moveTo>
                  <a:pt x="4746" y="3737"/>
                </a:moveTo>
                <a:lnTo>
                  <a:pt x="4746" y="3737"/>
                </a:lnTo>
                <a:cubicBezTo>
                  <a:pt x="4500" y="4124"/>
                  <a:pt x="4078" y="4349"/>
                  <a:pt x="3634" y="4349"/>
                </a:cubicBezTo>
                <a:cubicBezTo>
                  <a:pt x="3563" y="4349"/>
                  <a:pt x="3492" y="4343"/>
                  <a:pt x="3420" y="4331"/>
                </a:cubicBezTo>
                <a:lnTo>
                  <a:pt x="3426" y="4538"/>
                </a:lnTo>
                <a:lnTo>
                  <a:pt x="2966" y="4088"/>
                </a:lnTo>
                <a:lnTo>
                  <a:pt x="3609" y="4072"/>
                </a:lnTo>
                <a:lnTo>
                  <a:pt x="3480" y="4203"/>
                </a:lnTo>
                <a:cubicBezTo>
                  <a:pt x="3932" y="4263"/>
                  <a:pt x="4383" y="4057"/>
                  <a:pt x="4632" y="3664"/>
                </a:cubicBezTo>
                <a:cubicBezTo>
                  <a:pt x="4652" y="3633"/>
                  <a:pt x="4693" y="3623"/>
                  <a:pt x="4725" y="3644"/>
                </a:cubicBezTo>
                <a:cubicBezTo>
                  <a:pt x="4756" y="3663"/>
                  <a:pt x="4766" y="3705"/>
                  <a:pt x="4746" y="3737"/>
                </a:cubicBezTo>
                <a:lnTo>
                  <a:pt x="4746" y="3737"/>
                </a:lnTo>
                <a:close/>
                <a:moveTo>
                  <a:pt x="1519" y="220"/>
                </a:moveTo>
                <a:lnTo>
                  <a:pt x="1519" y="220"/>
                </a:lnTo>
                <a:cubicBezTo>
                  <a:pt x="1511" y="183"/>
                  <a:pt x="1534" y="147"/>
                  <a:pt x="1570" y="139"/>
                </a:cubicBezTo>
                <a:cubicBezTo>
                  <a:pt x="2193" y="0"/>
                  <a:pt x="2839" y="271"/>
                  <a:pt x="3179" y="802"/>
                </a:cubicBezTo>
                <a:lnTo>
                  <a:pt x="3325" y="657"/>
                </a:lnTo>
                <a:lnTo>
                  <a:pt x="3315" y="1300"/>
                </a:lnTo>
                <a:lnTo>
                  <a:pt x="2861" y="844"/>
                </a:lnTo>
                <a:lnTo>
                  <a:pt x="3048" y="847"/>
                </a:lnTo>
                <a:cubicBezTo>
                  <a:pt x="2734" y="381"/>
                  <a:pt x="2156" y="146"/>
                  <a:pt x="1600" y="271"/>
                </a:cubicBezTo>
                <a:cubicBezTo>
                  <a:pt x="1563" y="279"/>
                  <a:pt x="1527" y="256"/>
                  <a:pt x="1519" y="220"/>
                </a:cubicBezTo>
                <a:lnTo>
                  <a:pt x="1519" y="220"/>
                </a:lnTo>
                <a:close/>
                <a:moveTo>
                  <a:pt x="4587" y="3361"/>
                </a:moveTo>
                <a:lnTo>
                  <a:pt x="4587" y="3361"/>
                </a:lnTo>
                <a:cubicBezTo>
                  <a:pt x="4584" y="3368"/>
                  <a:pt x="4575" y="3372"/>
                  <a:pt x="4568" y="3369"/>
                </a:cubicBezTo>
                <a:lnTo>
                  <a:pt x="4444" y="3319"/>
                </a:lnTo>
                <a:cubicBezTo>
                  <a:pt x="4416" y="3307"/>
                  <a:pt x="4382" y="3317"/>
                  <a:pt x="4364" y="3342"/>
                </a:cubicBezTo>
                <a:cubicBezTo>
                  <a:pt x="4323" y="3399"/>
                  <a:pt x="4274" y="3449"/>
                  <a:pt x="4218" y="3491"/>
                </a:cubicBezTo>
                <a:cubicBezTo>
                  <a:pt x="4202" y="3503"/>
                  <a:pt x="4193" y="3521"/>
                  <a:pt x="4191" y="3541"/>
                </a:cubicBezTo>
                <a:cubicBezTo>
                  <a:pt x="4190" y="3552"/>
                  <a:pt x="4192" y="3563"/>
                  <a:pt x="4197" y="3573"/>
                </a:cubicBezTo>
                <a:lnTo>
                  <a:pt x="4247" y="3693"/>
                </a:lnTo>
                <a:cubicBezTo>
                  <a:pt x="4249" y="3698"/>
                  <a:pt x="4249" y="3702"/>
                  <a:pt x="4247" y="3705"/>
                </a:cubicBezTo>
                <a:cubicBezTo>
                  <a:pt x="4246" y="3707"/>
                  <a:pt x="4244" y="3711"/>
                  <a:pt x="4239" y="3713"/>
                </a:cubicBezTo>
                <a:lnTo>
                  <a:pt x="4053" y="3791"/>
                </a:lnTo>
                <a:cubicBezTo>
                  <a:pt x="4045" y="3795"/>
                  <a:pt x="4036" y="3791"/>
                  <a:pt x="4033" y="3783"/>
                </a:cubicBezTo>
                <a:lnTo>
                  <a:pt x="3982" y="3663"/>
                </a:lnTo>
                <a:cubicBezTo>
                  <a:pt x="3970" y="3634"/>
                  <a:pt x="3939" y="3617"/>
                  <a:pt x="3908" y="3622"/>
                </a:cubicBezTo>
                <a:cubicBezTo>
                  <a:pt x="3839" y="3633"/>
                  <a:pt x="3769" y="3633"/>
                  <a:pt x="3700" y="3623"/>
                </a:cubicBezTo>
                <a:cubicBezTo>
                  <a:pt x="3669" y="3618"/>
                  <a:pt x="3639" y="3635"/>
                  <a:pt x="3628" y="3664"/>
                </a:cubicBezTo>
                <a:lnTo>
                  <a:pt x="3578" y="3786"/>
                </a:lnTo>
                <a:cubicBezTo>
                  <a:pt x="3576" y="3791"/>
                  <a:pt x="3572" y="3794"/>
                  <a:pt x="3570" y="3794"/>
                </a:cubicBezTo>
                <a:cubicBezTo>
                  <a:pt x="3567" y="3796"/>
                  <a:pt x="3563" y="3797"/>
                  <a:pt x="3558" y="3795"/>
                </a:cubicBezTo>
                <a:lnTo>
                  <a:pt x="3370" y="3718"/>
                </a:lnTo>
                <a:cubicBezTo>
                  <a:pt x="3363" y="3715"/>
                  <a:pt x="3359" y="3706"/>
                  <a:pt x="3362" y="3699"/>
                </a:cubicBezTo>
                <a:lnTo>
                  <a:pt x="3413" y="3575"/>
                </a:lnTo>
                <a:cubicBezTo>
                  <a:pt x="3424" y="3546"/>
                  <a:pt x="3415" y="3513"/>
                  <a:pt x="3390" y="3495"/>
                </a:cubicBezTo>
                <a:cubicBezTo>
                  <a:pt x="3334" y="3453"/>
                  <a:pt x="3285" y="3404"/>
                  <a:pt x="3244" y="3348"/>
                </a:cubicBezTo>
                <a:cubicBezTo>
                  <a:pt x="3231" y="3331"/>
                  <a:pt x="3210" y="3321"/>
                  <a:pt x="3189" y="3321"/>
                </a:cubicBezTo>
                <a:cubicBezTo>
                  <a:pt x="3181" y="3321"/>
                  <a:pt x="3172" y="3322"/>
                  <a:pt x="3163" y="3326"/>
                </a:cubicBezTo>
                <a:lnTo>
                  <a:pt x="3038" y="3379"/>
                </a:lnTo>
                <a:cubicBezTo>
                  <a:pt x="3033" y="3381"/>
                  <a:pt x="3029" y="3380"/>
                  <a:pt x="3027" y="3379"/>
                </a:cubicBezTo>
                <a:cubicBezTo>
                  <a:pt x="3024" y="3378"/>
                  <a:pt x="3021" y="3375"/>
                  <a:pt x="3019" y="3371"/>
                </a:cubicBezTo>
                <a:lnTo>
                  <a:pt x="2940" y="3184"/>
                </a:lnTo>
                <a:cubicBezTo>
                  <a:pt x="2937" y="3176"/>
                  <a:pt x="2940" y="3167"/>
                  <a:pt x="2948" y="3164"/>
                </a:cubicBezTo>
                <a:lnTo>
                  <a:pt x="3076" y="3110"/>
                </a:lnTo>
                <a:cubicBezTo>
                  <a:pt x="3104" y="3098"/>
                  <a:pt x="3121" y="3068"/>
                  <a:pt x="3116" y="3037"/>
                </a:cubicBezTo>
                <a:cubicBezTo>
                  <a:pt x="3107" y="2970"/>
                  <a:pt x="3107" y="2902"/>
                  <a:pt x="3117" y="2835"/>
                </a:cubicBezTo>
                <a:cubicBezTo>
                  <a:pt x="3122" y="2805"/>
                  <a:pt x="3106" y="2776"/>
                  <a:pt x="3078" y="2763"/>
                </a:cubicBezTo>
                <a:cubicBezTo>
                  <a:pt x="3077" y="2763"/>
                  <a:pt x="3072" y="2761"/>
                  <a:pt x="3071" y="2760"/>
                </a:cubicBezTo>
                <a:lnTo>
                  <a:pt x="2945" y="2709"/>
                </a:lnTo>
                <a:cubicBezTo>
                  <a:pt x="2937" y="2706"/>
                  <a:pt x="2934" y="2697"/>
                  <a:pt x="2937" y="2689"/>
                </a:cubicBezTo>
                <a:lnTo>
                  <a:pt x="3013" y="2502"/>
                </a:lnTo>
                <a:cubicBezTo>
                  <a:pt x="3015" y="2497"/>
                  <a:pt x="3019" y="2494"/>
                  <a:pt x="3021" y="2494"/>
                </a:cubicBezTo>
                <a:cubicBezTo>
                  <a:pt x="3024" y="2492"/>
                  <a:pt x="3028" y="2491"/>
                  <a:pt x="3033" y="2493"/>
                </a:cubicBezTo>
                <a:lnTo>
                  <a:pt x="3171" y="2550"/>
                </a:lnTo>
                <a:cubicBezTo>
                  <a:pt x="3206" y="2563"/>
                  <a:pt x="3245" y="2547"/>
                  <a:pt x="3259" y="2513"/>
                </a:cubicBezTo>
                <a:cubicBezTo>
                  <a:pt x="3260" y="2510"/>
                  <a:pt x="3261" y="2508"/>
                  <a:pt x="3261" y="2505"/>
                </a:cubicBezTo>
                <a:cubicBezTo>
                  <a:pt x="3298" y="2460"/>
                  <a:pt x="3340" y="2419"/>
                  <a:pt x="3387" y="2384"/>
                </a:cubicBezTo>
                <a:cubicBezTo>
                  <a:pt x="3395" y="2378"/>
                  <a:pt x="3402" y="2370"/>
                  <a:pt x="3406" y="2361"/>
                </a:cubicBezTo>
                <a:cubicBezTo>
                  <a:pt x="3416" y="2343"/>
                  <a:pt x="3416" y="2319"/>
                  <a:pt x="3408" y="2300"/>
                </a:cubicBezTo>
                <a:lnTo>
                  <a:pt x="3353" y="2169"/>
                </a:lnTo>
                <a:cubicBezTo>
                  <a:pt x="3350" y="2162"/>
                  <a:pt x="3353" y="2153"/>
                  <a:pt x="3361" y="2150"/>
                </a:cubicBezTo>
                <a:lnTo>
                  <a:pt x="3548" y="2071"/>
                </a:lnTo>
                <a:cubicBezTo>
                  <a:pt x="3552" y="2069"/>
                  <a:pt x="3556" y="2070"/>
                  <a:pt x="3559" y="2071"/>
                </a:cubicBezTo>
                <a:cubicBezTo>
                  <a:pt x="3561" y="2072"/>
                  <a:pt x="3565" y="2074"/>
                  <a:pt x="3567" y="2079"/>
                </a:cubicBezTo>
                <a:lnTo>
                  <a:pt x="3623" y="2212"/>
                </a:lnTo>
                <a:cubicBezTo>
                  <a:pt x="3624" y="2215"/>
                  <a:pt x="3627" y="2219"/>
                  <a:pt x="3628" y="2222"/>
                </a:cubicBezTo>
                <a:cubicBezTo>
                  <a:pt x="3642" y="2245"/>
                  <a:pt x="3670" y="2258"/>
                  <a:pt x="3697" y="2254"/>
                </a:cubicBezTo>
                <a:cubicBezTo>
                  <a:pt x="3763" y="2244"/>
                  <a:pt x="3830" y="2243"/>
                  <a:pt x="3896" y="2252"/>
                </a:cubicBezTo>
                <a:cubicBezTo>
                  <a:pt x="3914" y="2255"/>
                  <a:pt x="3932" y="2250"/>
                  <a:pt x="3947" y="2238"/>
                </a:cubicBezTo>
                <a:cubicBezTo>
                  <a:pt x="3957" y="2231"/>
                  <a:pt x="3964" y="2220"/>
                  <a:pt x="3968" y="2209"/>
                </a:cubicBezTo>
                <a:lnTo>
                  <a:pt x="4022" y="2076"/>
                </a:lnTo>
                <a:cubicBezTo>
                  <a:pt x="4024" y="2072"/>
                  <a:pt x="4028" y="2069"/>
                  <a:pt x="4031" y="2068"/>
                </a:cubicBezTo>
                <a:cubicBezTo>
                  <a:pt x="4033" y="2067"/>
                  <a:pt x="4037" y="2066"/>
                  <a:pt x="4042" y="2068"/>
                </a:cubicBezTo>
                <a:lnTo>
                  <a:pt x="4230" y="2144"/>
                </a:lnTo>
                <a:cubicBezTo>
                  <a:pt x="4234" y="2146"/>
                  <a:pt x="4237" y="2150"/>
                  <a:pt x="4238" y="2153"/>
                </a:cubicBezTo>
                <a:cubicBezTo>
                  <a:pt x="4239" y="2155"/>
                  <a:pt x="4240" y="2159"/>
                  <a:pt x="4238" y="2164"/>
                </a:cubicBezTo>
                <a:lnTo>
                  <a:pt x="4183" y="2296"/>
                </a:lnTo>
                <a:cubicBezTo>
                  <a:pt x="4171" y="2325"/>
                  <a:pt x="4181" y="2358"/>
                  <a:pt x="4206" y="2377"/>
                </a:cubicBezTo>
                <a:cubicBezTo>
                  <a:pt x="4261" y="2416"/>
                  <a:pt x="4310" y="2463"/>
                  <a:pt x="4348" y="2513"/>
                </a:cubicBezTo>
                <a:cubicBezTo>
                  <a:pt x="4363" y="2537"/>
                  <a:pt x="4393" y="2548"/>
                  <a:pt x="4421" y="2542"/>
                </a:cubicBezTo>
                <a:cubicBezTo>
                  <a:pt x="4425" y="2541"/>
                  <a:pt x="4429" y="2540"/>
                  <a:pt x="4432" y="2539"/>
                </a:cubicBezTo>
                <a:lnTo>
                  <a:pt x="4562" y="2484"/>
                </a:lnTo>
                <a:cubicBezTo>
                  <a:pt x="4567" y="2482"/>
                  <a:pt x="4571" y="2483"/>
                  <a:pt x="4573" y="2484"/>
                </a:cubicBezTo>
                <a:cubicBezTo>
                  <a:pt x="4576" y="2485"/>
                  <a:pt x="4580" y="2487"/>
                  <a:pt x="4582" y="2492"/>
                </a:cubicBezTo>
                <a:lnTo>
                  <a:pt x="4660" y="2679"/>
                </a:lnTo>
                <a:cubicBezTo>
                  <a:pt x="4663" y="2686"/>
                  <a:pt x="4660" y="2695"/>
                  <a:pt x="4652" y="2698"/>
                </a:cubicBezTo>
                <a:lnTo>
                  <a:pt x="4526" y="2752"/>
                </a:lnTo>
                <a:cubicBezTo>
                  <a:pt x="4497" y="2764"/>
                  <a:pt x="4480" y="2794"/>
                  <a:pt x="4485" y="2825"/>
                </a:cubicBezTo>
                <a:cubicBezTo>
                  <a:pt x="4496" y="2893"/>
                  <a:pt x="4497" y="2963"/>
                  <a:pt x="4488" y="3031"/>
                </a:cubicBezTo>
                <a:cubicBezTo>
                  <a:pt x="4483" y="3062"/>
                  <a:pt x="4501" y="3091"/>
                  <a:pt x="4529" y="3103"/>
                </a:cubicBezTo>
                <a:lnTo>
                  <a:pt x="4655" y="3154"/>
                </a:lnTo>
                <a:cubicBezTo>
                  <a:pt x="4663" y="3157"/>
                  <a:pt x="4666" y="3166"/>
                  <a:pt x="4663" y="3173"/>
                </a:cubicBezTo>
                <a:lnTo>
                  <a:pt x="4587" y="3361"/>
                </a:lnTo>
                <a:lnTo>
                  <a:pt x="4587" y="3361"/>
                </a:lnTo>
                <a:close/>
                <a:moveTo>
                  <a:pt x="4706" y="3028"/>
                </a:moveTo>
                <a:lnTo>
                  <a:pt x="4706" y="3028"/>
                </a:lnTo>
                <a:lnTo>
                  <a:pt x="4627" y="2997"/>
                </a:lnTo>
                <a:cubicBezTo>
                  <a:pt x="4630" y="2950"/>
                  <a:pt x="4630" y="2903"/>
                  <a:pt x="4625" y="2856"/>
                </a:cubicBezTo>
                <a:lnTo>
                  <a:pt x="4705" y="2823"/>
                </a:lnTo>
                <a:cubicBezTo>
                  <a:pt x="4742" y="2807"/>
                  <a:pt x="4770" y="2778"/>
                  <a:pt x="4785" y="2741"/>
                </a:cubicBezTo>
                <a:cubicBezTo>
                  <a:pt x="4800" y="2704"/>
                  <a:pt x="4800" y="2663"/>
                  <a:pt x="4785" y="2626"/>
                </a:cubicBezTo>
                <a:lnTo>
                  <a:pt x="4706" y="2439"/>
                </a:lnTo>
                <a:cubicBezTo>
                  <a:pt x="4690" y="2403"/>
                  <a:pt x="4661" y="2374"/>
                  <a:pt x="4624" y="2359"/>
                </a:cubicBezTo>
                <a:cubicBezTo>
                  <a:pt x="4587" y="2344"/>
                  <a:pt x="4546" y="2344"/>
                  <a:pt x="4509" y="2359"/>
                </a:cubicBezTo>
                <a:lnTo>
                  <a:pt x="4426" y="2395"/>
                </a:lnTo>
                <a:cubicBezTo>
                  <a:pt x="4396" y="2361"/>
                  <a:pt x="4363" y="2329"/>
                  <a:pt x="4328" y="2300"/>
                </a:cubicBezTo>
                <a:lnTo>
                  <a:pt x="4363" y="2215"/>
                </a:lnTo>
                <a:cubicBezTo>
                  <a:pt x="4378" y="2178"/>
                  <a:pt x="4378" y="2137"/>
                  <a:pt x="4362" y="2100"/>
                </a:cubicBezTo>
                <a:cubicBezTo>
                  <a:pt x="4347" y="2063"/>
                  <a:pt x="4318" y="2034"/>
                  <a:pt x="4281" y="2019"/>
                </a:cubicBezTo>
                <a:lnTo>
                  <a:pt x="4093" y="1943"/>
                </a:lnTo>
                <a:cubicBezTo>
                  <a:pt x="4016" y="1912"/>
                  <a:pt x="3929" y="1949"/>
                  <a:pt x="3897" y="2025"/>
                </a:cubicBezTo>
                <a:lnTo>
                  <a:pt x="3862" y="2113"/>
                </a:lnTo>
                <a:cubicBezTo>
                  <a:pt x="3817" y="2110"/>
                  <a:pt x="3773" y="2110"/>
                  <a:pt x="3728" y="2114"/>
                </a:cubicBezTo>
                <a:lnTo>
                  <a:pt x="3692" y="2027"/>
                </a:lnTo>
                <a:cubicBezTo>
                  <a:pt x="3676" y="1990"/>
                  <a:pt x="3647" y="1961"/>
                  <a:pt x="3610" y="1946"/>
                </a:cubicBezTo>
                <a:cubicBezTo>
                  <a:pt x="3573" y="1931"/>
                  <a:pt x="3532" y="1931"/>
                  <a:pt x="3495" y="1947"/>
                </a:cubicBezTo>
                <a:lnTo>
                  <a:pt x="3308" y="2025"/>
                </a:lnTo>
                <a:cubicBezTo>
                  <a:pt x="3232" y="2058"/>
                  <a:pt x="3196" y="2146"/>
                  <a:pt x="3228" y="2222"/>
                </a:cubicBezTo>
                <a:lnTo>
                  <a:pt x="3265" y="2309"/>
                </a:lnTo>
                <a:cubicBezTo>
                  <a:pt x="3231" y="2338"/>
                  <a:pt x="3199" y="2369"/>
                  <a:pt x="3170" y="2404"/>
                </a:cubicBezTo>
                <a:lnTo>
                  <a:pt x="3084" y="2368"/>
                </a:lnTo>
                <a:cubicBezTo>
                  <a:pt x="3047" y="2353"/>
                  <a:pt x="3006" y="2353"/>
                  <a:pt x="2969" y="2369"/>
                </a:cubicBezTo>
                <a:cubicBezTo>
                  <a:pt x="2932" y="2385"/>
                  <a:pt x="2903" y="2414"/>
                  <a:pt x="2888" y="2451"/>
                </a:cubicBezTo>
                <a:lnTo>
                  <a:pt x="2812" y="2639"/>
                </a:lnTo>
                <a:cubicBezTo>
                  <a:pt x="2797" y="2676"/>
                  <a:pt x="2797" y="2716"/>
                  <a:pt x="2813" y="2753"/>
                </a:cubicBezTo>
                <a:cubicBezTo>
                  <a:pt x="2828" y="2790"/>
                  <a:pt x="2857" y="2819"/>
                  <a:pt x="2894" y="2834"/>
                </a:cubicBezTo>
                <a:lnTo>
                  <a:pt x="2977" y="2868"/>
                </a:lnTo>
                <a:cubicBezTo>
                  <a:pt x="2973" y="2914"/>
                  <a:pt x="2973" y="2960"/>
                  <a:pt x="2977" y="3005"/>
                </a:cubicBezTo>
                <a:lnTo>
                  <a:pt x="2895" y="3040"/>
                </a:lnTo>
                <a:cubicBezTo>
                  <a:pt x="2819" y="3072"/>
                  <a:pt x="2783" y="3160"/>
                  <a:pt x="2815" y="3236"/>
                </a:cubicBezTo>
                <a:lnTo>
                  <a:pt x="2894" y="3423"/>
                </a:lnTo>
                <a:cubicBezTo>
                  <a:pt x="2910" y="3460"/>
                  <a:pt x="2939" y="3489"/>
                  <a:pt x="2976" y="3504"/>
                </a:cubicBezTo>
                <a:cubicBezTo>
                  <a:pt x="3013" y="3519"/>
                  <a:pt x="3054" y="3519"/>
                  <a:pt x="3091" y="3503"/>
                </a:cubicBezTo>
                <a:lnTo>
                  <a:pt x="3168" y="3470"/>
                </a:lnTo>
                <a:cubicBezTo>
                  <a:pt x="3199" y="3507"/>
                  <a:pt x="3232" y="3540"/>
                  <a:pt x="3268" y="3571"/>
                </a:cubicBezTo>
                <a:lnTo>
                  <a:pt x="3237" y="3648"/>
                </a:lnTo>
                <a:cubicBezTo>
                  <a:pt x="3206" y="3724"/>
                  <a:pt x="3243" y="3812"/>
                  <a:pt x="3320" y="3843"/>
                </a:cubicBezTo>
                <a:lnTo>
                  <a:pt x="3507" y="3920"/>
                </a:lnTo>
                <a:cubicBezTo>
                  <a:pt x="3525" y="3927"/>
                  <a:pt x="3545" y="3931"/>
                  <a:pt x="3564" y="3931"/>
                </a:cubicBezTo>
                <a:cubicBezTo>
                  <a:pt x="3583" y="3931"/>
                  <a:pt x="3603" y="3927"/>
                  <a:pt x="3622" y="3919"/>
                </a:cubicBezTo>
                <a:cubicBezTo>
                  <a:pt x="3659" y="3903"/>
                  <a:pt x="3688" y="3874"/>
                  <a:pt x="3703" y="3837"/>
                </a:cubicBezTo>
                <a:lnTo>
                  <a:pt x="3733" y="3763"/>
                </a:lnTo>
                <a:cubicBezTo>
                  <a:pt x="3781" y="3767"/>
                  <a:pt x="3829" y="3766"/>
                  <a:pt x="3877" y="3762"/>
                </a:cubicBezTo>
                <a:lnTo>
                  <a:pt x="3909" y="3836"/>
                </a:lnTo>
                <a:cubicBezTo>
                  <a:pt x="3924" y="3873"/>
                  <a:pt x="3953" y="3901"/>
                  <a:pt x="3990" y="3917"/>
                </a:cubicBezTo>
                <a:cubicBezTo>
                  <a:pt x="4027" y="3932"/>
                  <a:pt x="4068" y="3931"/>
                  <a:pt x="4105" y="3916"/>
                </a:cubicBezTo>
                <a:lnTo>
                  <a:pt x="4292" y="3837"/>
                </a:lnTo>
                <a:cubicBezTo>
                  <a:pt x="4329" y="3822"/>
                  <a:pt x="4357" y="3793"/>
                  <a:pt x="4373" y="3755"/>
                </a:cubicBezTo>
                <a:cubicBezTo>
                  <a:pt x="4388" y="3718"/>
                  <a:pt x="4387" y="3678"/>
                  <a:pt x="4372" y="3641"/>
                </a:cubicBezTo>
                <a:lnTo>
                  <a:pt x="4340" y="3566"/>
                </a:lnTo>
                <a:cubicBezTo>
                  <a:pt x="4377" y="3535"/>
                  <a:pt x="4410" y="3500"/>
                  <a:pt x="4441" y="3463"/>
                </a:cubicBezTo>
                <a:lnTo>
                  <a:pt x="4517" y="3494"/>
                </a:lnTo>
                <a:cubicBezTo>
                  <a:pt x="4593" y="3525"/>
                  <a:pt x="4681" y="3488"/>
                  <a:pt x="4712" y="3412"/>
                </a:cubicBezTo>
                <a:lnTo>
                  <a:pt x="4788" y="3224"/>
                </a:lnTo>
                <a:cubicBezTo>
                  <a:pt x="4820" y="3148"/>
                  <a:pt x="4783" y="3060"/>
                  <a:pt x="4706" y="3028"/>
                </a:cubicBezTo>
                <a:lnTo>
                  <a:pt x="4706" y="3028"/>
                </a:lnTo>
                <a:close/>
                <a:moveTo>
                  <a:pt x="4168" y="3090"/>
                </a:moveTo>
                <a:lnTo>
                  <a:pt x="4168" y="3090"/>
                </a:lnTo>
                <a:cubicBezTo>
                  <a:pt x="4129" y="3187"/>
                  <a:pt x="4054" y="3263"/>
                  <a:pt x="3957" y="3303"/>
                </a:cubicBezTo>
                <a:cubicBezTo>
                  <a:pt x="3860" y="3344"/>
                  <a:pt x="3754" y="3345"/>
                  <a:pt x="3657" y="3305"/>
                </a:cubicBezTo>
                <a:cubicBezTo>
                  <a:pt x="3559" y="3266"/>
                  <a:pt x="3483" y="3191"/>
                  <a:pt x="3443" y="3094"/>
                </a:cubicBezTo>
                <a:cubicBezTo>
                  <a:pt x="3359" y="2895"/>
                  <a:pt x="3453" y="2664"/>
                  <a:pt x="3652" y="2580"/>
                </a:cubicBezTo>
                <a:cubicBezTo>
                  <a:pt x="3701" y="2559"/>
                  <a:pt x="3753" y="2549"/>
                  <a:pt x="3805" y="2549"/>
                </a:cubicBezTo>
                <a:cubicBezTo>
                  <a:pt x="3855" y="2549"/>
                  <a:pt x="3905" y="2559"/>
                  <a:pt x="3953" y="2578"/>
                </a:cubicBezTo>
                <a:cubicBezTo>
                  <a:pt x="4050" y="2618"/>
                  <a:pt x="4126" y="2693"/>
                  <a:pt x="4166" y="2789"/>
                </a:cubicBezTo>
                <a:cubicBezTo>
                  <a:pt x="4207" y="2886"/>
                  <a:pt x="4208" y="2993"/>
                  <a:pt x="4168" y="3090"/>
                </a:cubicBezTo>
                <a:lnTo>
                  <a:pt x="4168" y="3090"/>
                </a:lnTo>
                <a:close/>
                <a:moveTo>
                  <a:pt x="4003" y="2453"/>
                </a:moveTo>
                <a:lnTo>
                  <a:pt x="4003" y="2453"/>
                </a:lnTo>
                <a:cubicBezTo>
                  <a:pt x="3873" y="2400"/>
                  <a:pt x="3730" y="2401"/>
                  <a:pt x="3600" y="2456"/>
                </a:cubicBezTo>
                <a:cubicBezTo>
                  <a:pt x="3332" y="2569"/>
                  <a:pt x="3205" y="2879"/>
                  <a:pt x="3318" y="3147"/>
                </a:cubicBezTo>
                <a:cubicBezTo>
                  <a:pt x="3373" y="3277"/>
                  <a:pt x="3475" y="3377"/>
                  <a:pt x="3606" y="3430"/>
                </a:cubicBezTo>
                <a:cubicBezTo>
                  <a:pt x="3670" y="3457"/>
                  <a:pt x="3737" y="3470"/>
                  <a:pt x="3805" y="3470"/>
                </a:cubicBezTo>
                <a:cubicBezTo>
                  <a:pt x="3874" y="3470"/>
                  <a:pt x="3944" y="3456"/>
                  <a:pt x="4010" y="3428"/>
                </a:cubicBezTo>
                <a:cubicBezTo>
                  <a:pt x="4139" y="3373"/>
                  <a:pt x="4240" y="3271"/>
                  <a:pt x="4293" y="3141"/>
                </a:cubicBezTo>
                <a:cubicBezTo>
                  <a:pt x="4346" y="3010"/>
                  <a:pt x="4346" y="2867"/>
                  <a:pt x="4291" y="2737"/>
                </a:cubicBezTo>
                <a:cubicBezTo>
                  <a:pt x="4236" y="2607"/>
                  <a:pt x="4134" y="2506"/>
                  <a:pt x="4003" y="2453"/>
                </a:cubicBezTo>
                <a:lnTo>
                  <a:pt x="4003" y="2453"/>
                </a:lnTo>
                <a:close/>
                <a:moveTo>
                  <a:pt x="2596" y="2865"/>
                </a:moveTo>
                <a:lnTo>
                  <a:pt x="2596" y="2865"/>
                </a:lnTo>
                <a:lnTo>
                  <a:pt x="2379" y="3081"/>
                </a:lnTo>
                <a:cubicBezTo>
                  <a:pt x="2357" y="3103"/>
                  <a:pt x="2321" y="3103"/>
                  <a:pt x="2299" y="3081"/>
                </a:cubicBezTo>
                <a:lnTo>
                  <a:pt x="2157" y="2939"/>
                </a:lnTo>
                <a:cubicBezTo>
                  <a:pt x="2135" y="2917"/>
                  <a:pt x="2101" y="2913"/>
                  <a:pt x="2074" y="2929"/>
                </a:cubicBezTo>
                <a:cubicBezTo>
                  <a:pt x="1981" y="2986"/>
                  <a:pt x="1880" y="3029"/>
                  <a:pt x="1774" y="3055"/>
                </a:cubicBezTo>
                <a:cubicBezTo>
                  <a:pt x="1755" y="3060"/>
                  <a:pt x="1739" y="3073"/>
                  <a:pt x="1730" y="3090"/>
                </a:cubicBezTo>
                <a:cubicBezTo>
                  <a:pt x="1725" y="3100"/>
                  <a:pt x="1723" y="3111"/>
                  <a:pt x="1723" y="3123"/>
                </a:cubicBezTo>
                <a:lnTo>
                  <a:pt x="1723" y="3320"/>
                </a:lnTo>
                <a:cubicBezTo>
                  <a:pt x="1723" y="3351"/>
                  <a:pt x="1697" y="3376"/>
                  <a:pt x="1666" y="3376"/>
                </a:cubicBezTo>
                <a:lnTo>
                  <a:pt x="1360" y="3376"/>
                </a:lnTo>
                <a:cubicBezTo>
                  <a:pt x="1329" y="3376"/>
                  <a:pt x="1303" y="3351"/>
                  <a:pt x="1303" y="3320"/>
                </a:cubicBezTo>
                <a:lnTo>
                  <a:pt x="1303" y="3121"/>
                </a:lnTo>
                <a:cubicBezTo>
                  <a:pt x="1303" y="3090"/>
                  <a:pt x="1280" y="3063"/>
                  <a:pt x="1250" y="3056"/>
                </a:cubicBezTo>
                <a:cubicBezTo>
                  <a:pt x="1144" y="3029"/>
                  <a:pt x="1043" y="2987"/>
                  <a:pt x="951" y="2930"/>
                </a:cubicBezTo>
                <a:cubicBezTo>
                  <a:pt x="940" y="2924"/>
                  <a:pt x="928" y="2921"/>
                  <a:pt x="915" y="2921"/>
                </a:cubicBezTo>
                <a:cubicBezTo>
                  <a:pt x="898" y="2921"/>
                  <a:pt x="881" y="2927"/>
                  <a:pt x="868" y="2940"/>
                </a:cubicBezTo>
                <a:lnTo>
                  <a:pt x="727" y="3081"/>
                </a:lnTo>
                <a:cubicBezTo>
                  <a:pt x="705" y="3103"/>
                  <a:pt x="669" y="3103"/>
                  <a:pt x="646" y="3081"/>
                </a:cubicBezTo>
                <a:lnTo>
                  <a:pt x="430" y="2865"/>
                </a:lnTo>
                <a:cubicBezTo>
                  <a:pt x="408" y="2842"/>
                  <a:pt x="408" y="2806"/>
                  <a:pt x="430" y="2784"/>
                </a:cubicBezTo>
                <a:lnTo>
                  <a:pt x="573" y="2641"/>
                </a:lnTo>
                <a:cubicBezTo>
                  <a:pt x="595" y="2619"/>
                  <a:pt x="599" y="2586"/>
                  <a:pt x="583" y="2559"/>
                </a:cubicBezTo>
                <a:cubicBezTo>
                  <a:pt x="527" y="2465"/>
                  <a:pt x="487" y="2365"/>
                  <a:pt x="460" y="2254"/>
                </a:cubicBezTo>
                <a:cubicBezTo>
                  <a:pt x="451" y="2227"/>
                  <a:pt x="425" y="2208"/>
                  <a:pt x="396" y="2208"/>
                </a:cubicBezTo>
                <a:lnTo>
                  <a:pt x="191" y="2208"/>
                </a:lnTo>
                <a:cubicBezTo>
                  <a:pt x="160" y="2208"/>
                  <a:pt x="135" y="2182"/>
                  <a:pt x="135" y="2151"/>
                </a:cubicBezTo>
                <a:lnTo>
                  <a:pt x="135" y="1845"/>
                </a:lnTo>
                <a:cubicBezTo>
                  <a:pt x="135" y="1814"/>
                  <a:pt x="160" y="1788"/>
                  <a:pt x="191" y="1788"/>
                </a:cubicBezTo>
                <a:lnTo>
                  <a:pt x="401" y="1788"/>
                </a:lnTo>
                <a:cubicBezTo>
                  <a:pt x="432" y="1788"/>
                  <a:pt x="459" y="1766"/>
                  <a:pt x="467" y="1736"/>
                </a:cubicBezTo>
                <a:cubicBezTo>
                  <a:pt x="494" y="1634"/>
                  <a:pt x="535" y="1536"/>
                  <a:pt x="590" y="1446"/>
                </a:cubicBezTo>
                <a:cubicBezTo>
                  <a:pt x="606" y="1420"/>
                  <a:pt x="603" y="1387"/>
                  <a:pt x="582" y="1365"/>
                </a:cubicBezTo>
                <a:lnTo>
                  <a:pt x="430" y="1212"/>
                </a:lnTo>
                <a:cubicBezTo>
                  <a:pt x="408" y="1190"/>
                  <a:pt x="408" y="1154"/>
                  <a:pt x="430" y="1132"/>
                </a:cubicBezTo>
                <a:lnTo>
                  <a:pt x="646" y="915"/>
                </a:lnTo>
                <a:cubicBezTo>
                  <a:pt x="668" y="894"/>
                  <a:pt x="706" y="894"/>
                  <a:pt x="727" y="915"/>
                </a:cubicBezTo>
                <a:lnTo>
                  <a:pt x="886" y="1075"/>
                </a:lnTo>
                <a:cubicBezTo>
                  <a:pt x="913" y="1101"/>
                  <a:pt x="955" y="1101"/>
                  <a:pt x="982" y="1075"/>
                </a:cubicBezTo>
                <a:cubicBezTo>
                  <a:pt x="985" y="1071"/>
                  <a:pt x="988" y="1067"/>
                  <a:pt x="990" y="1064"/>
                </a:cubicBezTo>
                <a:cubicBezTo>
                  <a:pt x="1072" y="1018"/>
                  <a:pt x="1160" y="984"/>
                  <a:pt x="1250" y="962"/>
                </a:cubicBezTo>
                <a:cubicBezTo>
                  <a:pt x="1260" y="959"/>
                  <a:pt x="1270" y="954"/>
                  <a:pt x="1278" y="948"/>
                </a:cubicBezTo>
                <a:cubicBezTo>
                  <a:pt x="1294" y="935"/>
                  <a:pt x="1303" y="911"/>
                  <a:pt x="1303" y="891"/>
                </a:cubicBezTo>
                <a:lnTo>
                  <a:pt x="1303" y="677"/>
                </a:lnTo>
                <a:cubicBezTo>
                  <a:pt x="1303" y="645"/>
                  <a:pt x="1329" y="620"/>
                  <a:pt x="1360" y="620"/>
                </a:cubicBezTo>
                <a:lnTo>
                  <a:pt x="1666" y="620"/>
                </a:lnTo>
                <a:cubicBezTo>
                  <a:pt x="1697" y="620"/>
                  <a:pt x="1723" y="645"/>
                  <a:pt x="1723" y="677"/>
                </a:cubicBezTo>
                <a:lnTo>
                  <a:pt x="1723" y="894"/>
                </a:lnTo>
                <a:cubicBezTo>
                  <a:pt x="1723" y="897"/>
                  <a:pt x="1723" y="903"/>
                  <a:pt x="1724" y="906"/>
                </a:cubicBezTo>
                <a:cubicBezTo>
                  <a:pt x="1728" y="933"/>
                  <a:pt x="1748" y="956"/>
                  <a:pt x="1774" y="962"/>
                </a:cubicBezTo>
                <a:cubicBezTo>
                  <a:pt x="1875" y="988"/>
                  <a:pt x="1972" y="1027"/>
                  <a:pt x="2062" y="1081"/>
                </a:cubicBezTo>
                <a:cubicBezTo>
                  <a:pt x="2077" y="1090"/>
                  <a:pt x="2096" y="1092"/>
                  <a:pt x="2113" y="1088"/>
                </a:cubicBezTo>
                <a:cubicBezTo>
                  <a:pt x="2126" y="1085"/>
                  <a:pt x="2137" y="1078"/>
                  <a:pt x="2146" y="1069"/>
                </a:cubicBezTo>
                <a:lnTo>
                  <a:pt x="2299" y="915"/>
                </a:lnTo>
                <a:cubicBezTo>
                  <a:pt x="2320" y="894"/>
                  <a:pt x="2358" y="894"/>
                  <a:pt x="2379" y="915"/>
                </a:cubicBezTo>
                <a:lnTo>
                  <a:pt x="2596" y="1132"/>
                </a:lnTo>
                <a:cubicBezTo>
                  <a:pt x="2618" y="1154"/>
                  <a:pt x="2618" y="1190"/>
                  <a:pt x="2596" y="1212"/>
                </a:cubicBezTo>
                <a:lnTo>
                  <a:pt x="2442" y="1364"/>
                </a:lnTo>
                <a:cubicBezTo>
                  <a:pt x="2420" y="1386"/>
                  <a:pt x="2416" y="1420"/>
                  <a:pt x="2432" y="1447"/>
                </a:cubicBezTo>
                <a:cubicBezTo>
                  <a:pt x="2487" y="1536"/>
                  <a:pt x="2528" y="1633"/>
                  <a:pt x="2554" y="1733"/>
                </a:cubicBezTo>
                <a:cubicBezTo>
                  <a:pt x="2559" y="1759"/>
                  <a:pt x="2581" y="1781"/>
                  <a:pt x="2608" y="1787"/>
                </a:cubicBezTo>
                <a:cubicBezTo>
                  <a:pt x="2612" y="1788"/>
                  <a:pt x="2617" y="1788"/>
                  <a:pt x="2622" y="1788"/>
                </a:cubicBezTo>
                <a:lnTo>
                  <a:pt x="2834" y="1788"/>
                </a:lnTo>
                <a:cubicBezTo>
                  <a:pt x="2866" y="1788"/>
                  <a:pt x="2891" y="1814"/>
                  <a:pt x="2891" y="1845"/>
                </a:cubicBezTo>
                <a:lnTo>
                  <a:pt x="2891" y="2151"/>
                </a:lnTo>
                <a:cubicBezTo>
                  <a:pt x="2891" y="2182"/>
                  <a:pt x="2866" y="2208"/>
                  <a:pt x="2834" y="2208"/>
                </a:cubicBezTo>
                <a:lnTo>
                  <a:pt x="2626" y="2208"/>
                </a:lnTo>
                <a:cubicBezTo>
                  <a:pt x="2595" y="2208"/>
                  <a:pt x="2568" y="2229"/>
                  <a:pt x="2560" y="2260"/>
                </a:cubicBezTo>
                <a:cubicBezTo>
                  <a:pt x="2535" y="2365"/>
                  <a:pt x="2495" y="2465"/>
                  <a:pt x="2440" y="2557"/>
                </a:cubicBezTo>
                <a:cubicBezTo>
                  <a:pt x="2424" y="2584"/>
                  <a:pt x="2428" y="2618"/>
                  <a:pt x="2450" y="2640"/>
                </a:cubicBezTo>
                <a:lnTo>
                  <a:pt x="2596" y="2784"/>
                </a:lnTo>
                <a:cubicBezTo>
                  <a:pt x="2618" y="2806"/>
                  <a:pt x="2618" y="2842"/>
                  <a:pt x="2596" y="2865"/>
                </a:cubicBezTo>
                <a:lnTo>
                  <a:pt x="2596" y="2865"/>
                </a:lnTo>
                <a:close/>
                <a:moveTo>
                  <a:pt x="2582" y="2580"/>
                </a:moveTo>
                <a:lnTo>
                  <a:pt x="2582" y="2580"/>
                </a:lnTo>
                <a:cubicBezTo>
                  <a:pt x="2622" y="2505"/>
                  <a:pt x="2655" y="2425"/>
                  <a:pt x="2678" y="2343"/>
                </a:cubicBezTo>
                <a:lnTo>
                  <a:pt x="2834" y="2343"/>
                </a:lnTo>
                <a:cubicBezTo>
                  <a:pt x="2940" y="2343"/>
                  <a:pt x="3026" y="2257"/>
                  <a:pt x="3026" y="2151"/>
                </a:cubicBezTo>
                <a:lnTo>
                  <a:pt x="3026" y="1845"/>
                </a:lnTo>
                <a:cubicBezTo>
                  <a:pt x="3026" y="1739"/>
                  <a:pt x="2940" y="1653"/>
                  <a:pt x="2834" y="1653"/>
                </a:cubicBezTo>
                <a:lnTo>
                  <a:pt x="2672" y="1653"/>
                </a:lnTo>
                <a:cubicBezTo>
                  <a:pt x="2647" y="1573"/>
                  <a:pt x="2615" y="1496"/>
                  <a:pt x="2574" y="1423"/>
                </a:cubicBezTo>
                <a:lnTo>
                  <a:pt x="2691" y="1308"/>
                </a:lnTo>
                <a:cubicBezTo>
                  <a:pt x="2766" y="1233"/>
                  <a:pt x="2766" y="1111"/>
                  <a:pt x="2691" y="1036"/>
                </a:cubicBezTo>
                <a:lnTo>
                  <a:pt x="2475" y="820"/>
                </a:lnTo>
                <a:cubicBezTo>
                  <a:pt x="2403" y="747"/>
                  <a:pt x="2276" y="747"/>
                  <a:pt x="2203" y="820"/>
                </a:cubicBezTo>
                <a:lnTo>
                  <a:pt x="2084" y="939"/>
                </a:lnTo>
                <a:cubicBezTo>
                  <a:pt x="2012" y="900"/>
                  <a:pt x="1936" y="869"/>
                  <a:pt x="1858" y="845"/>
                </a:cubicBezTo>
                <a:lnTo>
                  <a:pt x="1858" y="677"/>
                </a:lnTo>
                <a:cubicBezTo>
                  <a:pt x="1858" y="571"/>
                  <a:pt x="1772" y="485"/>
                  <a:pt x="1666" y="485"/>
                </a:cubicBezTo>
                <a:lnTo>
                  <a:pt x="1360" y="485"/>
                </a:lnTo>
                <a:cubicBezTo>
                  <a:pt x="1254" y="485"/>
                  <a:pt x="1168" y="571"/>
                  <a:pt x="1168" y="677"/>
                </a:cubicBezTo>
                <a:lnTo>
                  <a:pt x="1168" y="844"/>
                </a:lnTo>
                <a:cubicBezTo>
                  <a:pt x="1089" y="867"/>
                  <a:pt x="1013" y="899"/>
                  <a:pt x="940" y="937"/>
                </a:cubicBezTo>
                <a:lnTo>
                  <a:pt x="822" y="820"/>
                </a:lnTo>
                <a:cubicBezTo>
                  <a:pt x="750" y="747"/>
                  <a:pt x="623" y="748"/>
                  <a:pt x="551" y="820"/>
                </a:cubicBezTo>
                <a:lnTo>
                  <a:pt x="335" y="1036"/>
                </a:lnTo>
                <a:cubicBezTo>
                  <a:pt x="260" y="1111"/>
                  <a:pt x="260" y="1233"/>
                  <a:pt x="335" y="1308"/>
                </a:cubicBezTo>
                <a:lnTo>
                  <a:pt x="449" y="1422"/>
                </a:lnTo>
                <a:cubicBezTo>
                  <a:pt x="408" y="1495"/>
                  <a:pt x="375" y="1573"/>
                  <a:pt x="350" y="1653"/>
                </a:cubicBezTo>
                <a:lnTo>
                  <a:pt x="191" y="1653"/>
                </a:lnTo>
                <a:cubicBezTo>
                  <a:pt x="86" y="1653"/>
                  <a:pt x="0" y="1739"/>
                  <a:pt x="0" y="1845"/>
                </a:cubicBezTo>
                <a:lnTo>
                  <a:pt x="0" y="2151"/>
                </a:lnTo>
                <a:cubicBezTo>
                  <a:pt x="0" y="2257"/>
                  <a:pt x="86" y="2343"/>
                  <a:pt x="191" y="2343"/>
                </a:cubicBezTo>
                <a:lnTo>
                  <a:pt x="344" y="2343"/>
                </a:lnTo>
                <a:cubicBezTo>
                  <a:pt x="368" y="2426"/>
                  <a:pt x="400" y="2506"/>
                  <a:pt x="441" y="2582"/>
                </a:cubicBezTo>
                <a:lnTo>
                  <a:pt x="335" y="2689"/>
                </a:lnTo>
                <a:cubicBezTo>
                  <a:pt x="260" y="2763"/>
                  <a:pt x="260" y="2885"/>
                  <a:pt x="335" y="2960"/>
                </a:cubicBezTo>
                <a:lnTo>
                  <a:pt x="551" y="3176"/>
                </a:lnTo>
                <a:cubicBezTo>
                  <a:pt x="626" y="3251"/>
                  <a:pt x="748" y="3251"/>
                  <a:pt x="822" y="3176"/>
                </a:cubicBezTo>
                <a:lnTo>
                  <a:pt x="926" y="3073"/>
                </a:lnTo>
                <a:cubicBezTo>
                  <a:pt x="1003" y="3115"/>
                  <a:pt x="1084" y="3148"/>
                  <a:pt x="1168" y="3173"/>
                </a:cubicBezTo>
                <a:lnTo>
                  <a:pt x="1168" y="3320"/>
                </a:lnTo>
                <a:cubicBezTo>
                  <a:pt x="1168" y="3425"/>
                  <a:pt x="1254" y="3511"/>
                  <a:pt x="1360" y="3511"/>
                </a:cubicBezTo>
                <a:lnTo>
                  <a:pt x="1666" y="3511"/>
                </a:lnTo>
                <a:cubicBezTo>
                  <a:pt x="1772" y="3511"/>
                  <a:pt x="1858" y="3425"/>
                  <a:pt x="1858" y="3320"/>
                </a:cubicBezTo>
                <a:lnTo>
                  <a:pt x="1858" y="3172"/>
                </a:lnTo>
                <a:cubicBezTo>
                  <a:pt x="1941" y="3147"/>
                  <a:pt x="2022" y="3113"/>
                  <a:pt x="2098" y="3071"/>
                </a:cubicBezTo>
                <a:lnTo>
                  <a:pt x="2203" y="3176"/>
                </a:lnTo>
                <a:cubicBezTo>
                  <a:pt x="2278" y="3251"/>
                  <a:pt x="2400" y="3251"/>
                  <a:pt x="2475" y="3176"/>
                </a:cubicBezTo>
                <a:lnTo>
                  <a:pt x="2691" y="2960"/>
                </a:lnTo>
                <a:cubicBezTo>
                  <a:pt x="2766" y="2885"/>
                  <a:pt x="2766" y="2763"/>
                  <a:pt x="2691" y="2688"/>
                </a:cubicBezTo>
                <a:lnTo>
                  <a:pt x="2582" y="2580"/>
                </a:lnTo>
                <a:lnTo>
                  <a:pt x="2582" y="2580"/>
                </a:lnTo>
                <a:close/>
                <a:moveTo>
                  <a:pt x="1513" y="2642"/>
                </a:moveTo>
                <a:lnTo>
                  <a:pt x="1513" y="2642"/>
                </a:lnTo>
                <a:cubicBezTo>
                  <a:pt x="1167" y="2642"/>
                  <a:pt x="886" y="2361"/>
                  <a:pt x="886" y="2015"/>
                </a:cubicBezTo>
                <a:cubicBezTo>
                  <a:pt x="886" y="1670"/>
                  <a:pt x="1167" y="1389"/>
                  <a:pt x="1513" y="1389"/>
                </a:cubicBezTo>
                <a:cubicBezTo>
                  <a:pt x="1859" y="1389"/>
                  <a:pt x="2140" y="1670"/>
                  <a:pt x="2140" y="2015"/>
                </a:cubicBezTo>
                <a:cubicBezTo>
                  <a:pt x="2140" y="2361"/>
                  <a:pt x="1859" y="2642"/>
                  <a:pt x="1513" y="2642"/>
                </a:cubicBezTo>
                <a:lnTo>
                  <a:pt x="1513" y="2642"/>
                </a:lnTo>
                <a:close/>
                <a:moveTo>
                  <a:pt x="1513" y="1254"/>
                </a:moveTo>
                <a:lnTo>
                  <a:pt x="1513" y="1254"/>
                </a:lnTo>
                <a:cubicBezTo>
                  <a:pt x="1093" y="1254"/>
                  <a:pt x="751" y="1595"/>
                  <a:pt x="751" y="2015"/>
                </a:cubicBezTo>
                <a:cubicBezTo>
                  <a:pt x="751" y="2435"/>
                  <a:pt x="1093" y="2777"/>
                  <a:pt x="1513" y="2777"/>
                </a:cubicBezTo>
                <a:cubicBezTo>
                  <a:pt x="1933" y="2777"/>
                  <a:pt x="2275" y="2435"/>
                  <a:pt x="2275" y="2015"/>
                </a:cubicBezTo>
                <a:cubicBezTo>
                  <a:pt x="2275" y="1595"/>
                  <a:pt x="1933" y="1254"/>
                  <a:pt x="1513" y="125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5199374" y="3386377"/>
            <a:ext cx="478672" cy="451174"/>
          </a:xfrm>
          <a:custGeom>
            <a:rect b="b" l="l" r="r" t="t"/>
            <a:pathLst>
              <a:path extrusionOk="0" h="4538" w="4820">
                <a:moveTo>
                  <a:pt x="4746" y="3737"/>
                </a:moveTo>
                <a:lnTo>
                  <a:pt x="4746" y="3737"/>
                </a:lnTo>
                <a:cubicBezTo>
                  <a:pt x="4500" y="4124"/>
                  <a:pt x="4078" y="4349"/>
                  <a:pt x="3634" y="4349"/>
                </a:cubicBezTo>
                <a:cubicBezTo>
                  <a:pt x="3563" y="4349"/>
                  <a:pt x="3492" y="4343"/>
                  <a:pt x="3420" y="4331"/>
                </a:cubicBezTo>
                <a:lnTo>
                  <a:pt x="3426" y="4538"/>
                </a:lnTo>
                <a:lnTo>
                  <a:pt x="2966" y="4088"/>
                </a:lnTo>
                <a:lnTo>
                  <a:pt x="3609" y="4072"/>
                </a:lnTo>
                <a:lnTo>
                  <a:pt x="3480" y="4203"/>
                </a:lnTo>
                <a:cubicBezTo>
                  <a:pt x="3932" y="4263"/>
                  <a:pt x="4383" y="4057"/>
                  <a:pt x="4632" y="3664"/>
                </a:cubicBezTo>
                <a:cubicBezTo>
                  <a:pt x="4652" y="3633"/>
                  <a:pt x="4693" y="3623"/>
                  <a:pt x="4725" y="3644"/>
                </a:cubicBezTo>
                <a:cubicBezTo>
                  <a:pt x="4756" y="3663"/>
                  <a:pt x="4766" y="3705"/>
                  <a:pt x="4746" y="3737"/>
                </a:cubicBezTo>
                <a:lnTo>
                  <a:pt x="4746" y="3737"/>
                </a:lnTo>
                <a:close/>
                <a:moveTo>
                  <a:pt x="1519" y="220"/>
                </a:moveTo>
                <a:lnTo>
                  <a:pt x="1519" y="220"/>
                </a:lnTo>
                <a:cubicBezTo>
                  <a:pt x="1511" y="183"/>
                  <a:pt x="1534" y="147"/>
                  <a:pt x="1570" y="139"/>
                </a:cubicBezTo>
                <a:cubicBezTo>
                  <a:pt x="2193" y="0"/>
                  <a:pt x="2839" y="271"/>
                  <a:pt x="3179" y="802"/>
                </a:cubicBezTo>
                <a:lnTo>
                  <a:pt x="3325" y="657"/>
                </a:lnTo>
                <a:lnTo>
                  <a:pt x="3315" y="1300"/>
                </a:lnTo>
                <a:lnTo>
                  <a:pt x="2861" y="844"/>
                </a:lnTo>
                <a:lnTo>
                  <a:pt x="3048" y="847"/>
                </a:lnTo>
                <a:cubicBezTo>
                  <a:pt x="2734" y="381"/>
                  <a:pt x="2156" y="146"/>
                  <a:pt x="1600" y="271"/>
                </a:cubicBezTo>
                <a:cubicBezTo>
                  <a:pt x="1563" y="279"/>
                  <a:pt x="1527" y="256"/>
                  <a:pt x="1519" y="220"/>
                </a:cubicBezTo>
                <a:lnTo>
                  <a:pt x="1519" y="220"/>
                </a:lnTo>
                <a:close/>
                <a:moveTo>
                  <a:pt x="4587" y="3361"/>
                </a:moveTo>
                <a:lnTo>
                  <a:pt x="4587" y="3361"/>
                </a:lnTo>
                <a:cubicBezTo>
                  <a:pt x="4584" y="3368"/>
                  <a:pt x="4575" y="3372"/>
                  <a:pt x="4568" y="3369"/>
                </a:cubicBezTo>
                <a:lnTo>
                  <a:pt x="4444" y="3319"/>
                </a:lnTo>
                <a:cubicBezTo>
                  <a:pt x="4416" y="3307"/>
                  <a:pt x="4382" y="3317"/>
                  <a:pt x="4364" y="3342"/>
                </a:cubicBezTo>
                <a:cubicBezTo>
                  <a:pt x="4323" y="3399"/>
                  <a:pt x="4274" y="3449"/>
                  <a:pt x="4218" y="3491"/>
                </a:cubicBezTo>
                <a:cubicBezTo>
                  <a:pt x="4202" y="3503"/>
                  <a:pt x="4193" y="3521"/>
                  <a:pt x="4191" y="3541"/>
                </a:cubicBezTo>
                <a:cubicBezTo>
                  <a:pt x="4190" y="3552"/>
                  <a:pt x="4192" y="3563"/>
                  <a:pt x="4197" y="3573"/>
                </a:cubicBezTo>
                <a:lnTo>
                  <a:pt x="4247" y="3693"/>
                </a:lnTo>
                <a:cubicBezTo>
                  <a:pt x="4249" y="3698"/>
                  <a:pt x="4249" y="3702"/>
                  <a:pt x="4247" y="3705"/>
                </a:cubicBezTo>
                <a:cubicBezTo>
                  <a:pt x="4246" y="3707"/>
                  <a:pt x="4244" y="3711"/>
                  <a:pt x="4239" y="3713"/>
                </a:cubicBezTo>
                <a:lnTo>
                  <a:pt x="4053" y="3791"/>
                </a:lnTo>
                <a:cubicBezTo>
                  <a:pt x="4045" y="3795"/>
                  <a:pt x="4036" y="3791"/>
                  <a:pt x="4033" y="3783"/>
                </a:cubicBezTo>
                <a:lnTo>
                  <a:pt x="3982" y="3663"/>
                </a:lnTo>
                <a:cubicBezTo>
                  <a:pt x="3970" y="3634"/>
                  <a:pt x="3939" y="3617"/>
                  <a:pt x="3908" y="3622"/>
                </a:cubicBezTo>
                <a:cubicBezTo>
                  <a:pt x="3839" y="3633"/>
                  <a:pt x="3769" y="3633"/>
                  <a:pt x="3700" y="3623"/>
                </a:cubicBezTo>
                <a:cubicBezTo>
                  <a:pt x="3669" y="3618"/>
                  <a:pt x="3639" y="3635"/>
                  <a:pt x="3628" y="3664"/>
                </a:cubicBezTo>
                <a:lnTo>
                  <a:pt x="3578" y="3786"/>
                </a:lnTo>
                <a:cubicBezTo>
                  <a:pt x="3576" y="3791"/>
                  <a:pt x="3572" y="3794"/>
                  <a:pt x="3570" y="3794"/>
                </a:cubicBezTo>
                <a:cubicBezTo>
                  <a:pt x="3567" y="3796"/>
                  <a:pt x="3563" y="3797"/>
                  <a:pt x="3558" y="3795"/>
                </a:cubicBezTo>
                <a:lnTo>
                  <a:pt x="3370" y="3718"/>
                </a:lnTo>
                <a:cubicBezTo>
                  <a:pt x="3363" y="3715"/>
                  <a:pt x="3359" y="3706"/>
                  <a:pt x="3362" y="3699"/>
                </a:cubicBezTo>
                <a:lnTo>
                  <a:pt x="3413" y="3575"/>
                </a:lnTo>
                <a:cubicBezTo>
                  <a:pt x="3424" y="3546"/>
                  <a:pt x="3415" y="3513"/>
                  <a:pt x="3390" y="3495"/>
                </a:cubicBezTo>
                <a:cubicBezTo>
                  <a:pt x="3334" y="3453"/>
                  <a:pt x="3285" y="3404"/>
                  <a:pt x="3244" y="3348"/>
                </a:cubicBezTo>
                <a:cubicBezTo>
                  <a:pt x="3231" y="3331"/>
                  <a:pt x="3210" y="3321"/>
                  <a:pt x="3189" y="3321"/>
                </a:cubicBezTo>
                <a:cubicBezTo>
                  <a:pt x="3181" y="3321"/>
                  <a:pt x="3172" y="3322"/>
                  <a:pt x="3163" y="3326"/>
                </a:cubicBezTo>
                <a:lnTo>
                  <a:pt x="3038" y="3379"/>
                </a:lnTo>
                <a:cubicBezTo>
                  <a:pt x="3033" y="3381"/>
                  <a:pt x="3029" y="3380"/>
                  <a:pt x="3027" y="3379"/>
                </a:cubicBezTo>
                <a:cubicBezTo>
                  <a:pt x="3024" y="3378"/>
                  <a:pt x="3021" y="3375"/>
                  <a:pt x="3019" y="3371"/>
                </a:cubicBezTo>
                <a:lnTo>
                  <a:pt x="2940" y="3184"/>
                </a:lnTo>
                <a:cubicBezTo>
                  <a:pt x="2937" y="3176"/>
                  <a:pt x="2940" y="3167"/>
                  <a:pt x="2948" y="3164"/>
                </a:cubicBezTo>
                <a:lnTo>
                  <a:pt x="3076" y="3110"/>
                </a:lnTo>
                <a:cubicBezTo>
                  <a:pt x="3104" y="3098"/>
                  <a:pt x="3121" y="3068"/>
                  <a:pt x="3116" y="3037"/>
                </a:cubicBezTo>
                <a:cubicBezTo>
                  <a:pt x="3107" y="2970"/>
                  <a:pt x="3107" y="2902"/>
                  <a:pt x="3117" y="2835"/>
                </a:cubicBezTo>
                <a:cubicBezTo>
                  <a:pt x="3122" y="2805"/>
                  <a:pt x="3106" y="2776"/>
                  <a:pt x="3078" y="2763"/>
                </a:cubicBezTo>
                <a:cubicBezTo>
                  <a:pt x="3077" y="2763"/>
                  <a:pt x="3072" y="2761"/>
                  <a:pt x="3071" y="2760"/>
                </a:cubicBezTo>
                <a:lnTo>
                  <a:pt x="2945" y="2709"/>
                </a:lnTo>
                <a:cubicBezTo>
                  <a:pt x="2937" y="2706"/>
                  <a:pt x="2934" y="2697"/>
                  <a:pt x="2937" y="2689"/>
                </a:cubicBezTo>
                <a:lnTo>
                  <a:pt x="3013" y="2502"/>
                </a:lnTo>
                <a:cubicBezTo>
                  <a:pt x="3015" y="2497"/>
                  <a:pt x="3019" y="2494"/>
                  <a:pt x="3021" y="2494"/>
                </a:cubicBezTo>
                <a:cubicBezTo>
                  <a:pt x="3024" y="2492"/>
                  <a:pt x="3028" y="2491"/>
                  <a:pt x="3033" y="2493"/>
                </a:cubicBezTo>
                <a:lnTo>
                  <a:pt x="3171" y="2550"/>
                </a:lnTo>
                <a:cubicBezTo>
                  <a:pt x="3206" y="2563"/>
                  <a:pt x="3245" y="2547"/>
                  <a:pt x="3259" y="2513"/>
                </a:cubicBezTo>
                <a:cubicBezTo>
                  <a:pt x="3260" y="2510"/>
                  <a:pt x="3261" y="2508"/>
                  <a:pt x="3261" y="2505"/>
                </a:cubicBezTo>
                <a:cubicBezTo>
                  <a:pt x="3298" y="2460"/>
                  <a:pt x="3340" y="2419"/>
                  <a:pt x="3387" y="2384"/>
                </a:cubicBezTo>
                <a:cubicBezTo>
                  <a:pt x="3395" y="2378"/>
                  <a:pt x="3402" y="2370"/>
                  <a:pt x="3406" y="2361"/>
                </a:cubicBezTo>
                <a:cubicBezTo>
                  <a:pt x="3416" y="2343"/>
                  <a:pt x="3416" y="2319"/>
                  <a:pt x="3408" y="2300"/>
                </a:cubicBezTo>
                <a:lnTo>
                  <a:pt x="3353" y="2169"/>
                </a:lnTo>
                <a:cubicBezTo>
                  <a:pt x="3350" y="2162"/>
                  <a:pt x="3353" y="2153"/>
                  <a:pt x="3361" y="2150"/>
                </a:cubicBezTo>
                <a:lnTo>
                  <a:pt x="3548" y="2071"/>
                </a:lnTo>
                <a:cubicBezTo>
                  <a:pt x="3552" y="2069"/>
                  <a:pt x="3556" y="2070"/>
                  <a:pt x="3559" y="2071"/>
                </a:cubicBezTo>
                <a:cubicBezTo>
                  <a:pt x="3561" y="2072"/>
                  <a:pt x="3565" y="2074"/>
                  <a:pt x="3567" y="2079"/>
                </a:cubicBezTo>
                <a:lnTo>
                  <a:pt x="3623" y="2212"/>
                </a:lnTo>
                <a:cubicBezTo>
                  <a:pt x="3624" y="2215"/>
                  <a:pt x="3627" y="2219"/>
                  <a:pt x="3628" y="2222"/>
                </a:cubicBezTo>
                <a:cubicBezTo>
                  <a:pt x="3642" y="2245"/>
                  <a:pt x="3670" y="2258"/>
                  <a:pt x="3697" y="2254"/>
                </a:cubicBezTo>
                <a:cubicBezTo>
                  <a:pt x="3763" y="2244"/>
                  <a:pt x="3830" y="2243"/>
                  <a:pt x="3896" y="2252"/>
                </a:cubicBezTo>
                <a:cubicBezTo>
                  <a:pt x="3914" y="2255"/>
                  <a:pt x="3932" y="2250"/>
                  <a:pt x="3947" y="2238"/>
                </a:cubicBezTo>
                <a:cubicBezTo>
                  <a:pt x="3957" y="2231"/>
                  <a:pt x="3964" y="2220"/>
                  <a:pt x="3968" y="2209"/>
                </a:cubicBezTo>
                <a:lnTo>
                  <a:pt x="4022" y="2076"/>
                </a:lnTo>
                <a:cubicBezTo>
                  <a:pt x="4024" y="2072"/>
                  <a:pt x="4028" y="2069"/>
                  <a:pt x="4031" y="2068"/>
                </a:cubicBezTo>
                <a:cubicBezTo>
                  <a:pt x="4033" y="2067"/>
                  <a:pt x="4037" y="2066"/>
                  <a:pt x="4042" y="2068"/>
                </a:cubicBezTo>
                <a:lnTo>
                  <a:pt x="4230" y="2144"/>
                </a:lnTo>
                <a:cubicBezTo>
                  <a:pt x="4234" y="2146"/>
                  <a:pt x="4237" y="2150"/>
                  <a:pt x="4238" y="2153"/>
                </a:cubicBezTo>
                <a:cubicBezTo>
                  <a:pt x="4239" y="2155"/>
                  <a:pt x="4240" y="2159"/>
                  <a:pt x="4238" y="2164"/>
                </a:cubicBezTo>
                <a:lnTo>
                  <a:pt x="4183" y="2296"/>
                </a:lnTo>
                <a:cubicBezTo>
                  <a:pt x="4171" y="2325"/>
                  <a:pt x="4181" y="2358"/>
                  <a:pt x="4206" y="2377"/>
                </a:cubicBezTo>
                <a:cubicBezTo>
                  <a:pt x="4261" y="2416"/>
                  <a:pt x="4310" y="2463"/>
                  <a:pt x="4348" y="2513"/>
                </a:cubicBezTo>
                <a:cubicBezTo>
                  <a:pt x="4363" y="2537"/>
                  <a:pt x="4393" y="2548"/>
                  <a:pt x="4421" y="2542"/>
                </a:cubicBezTo>
                <a:cubicBezTo>
                  <a:pt x="4425" y="2541"/>
                  <a:pt x="4429" y="2540"/>
                  <a:pt x="4432" y="2539"/>
                </a:cubicBezTo>
                <a:lnTo>
                  <a:pt x="4562" y="2484"/>
                </a:lnTo>
                <a:cubicBezTo>
                  <a:pt x="4567" y="2482"/>
                  <a:pt x="4571" y="2483"/>
                  <a:pt x="4573" y="2484"/>
                </a:cubicBezTo>
                <a:cubicBezTo>
                  <a:pt x="4576" y="2485"/>
                  <a:pt x="4580" y="2487"/>
                  <a:pt x="4582" y="2492"/>
                </a:cubicBezTo>
                <a:lnTo>
                  <a:pt x="4660" y="2679"/>
                </a:lnTo>
                <a:cubicBezTo>
                  <a:pt x="4663" y="2686"/>
                  <a:pt x="4660" y="2695"/>
                  <a:pt x="4652" y="2698"/>
                </a:cubicBezTo>
                <a:lnTo>
                  <a:pt x="4526" y="2752"/>
                </a:lnTo>
                <a:cubicBezTo>
                  <a:pt x="4497" y="2764"/>
                  <a:pt x="4480" y="2794"/>
                  <a:pt x="4485" y="2825"/>
                </a:cubicBezTo>
                <a:cubicBezTo>
                  <a:pt x="4496" y="2893"/>
                  <a:pt x="4497" y="2963"/>
                  <a:pt x="4488" y="3031"/>
                </a:cubicBezTo>
                <a:cubicBezTo>
                  <a:pt x="4483" y="3062"/>
                  <a:pt x="4501" y="3091"/>
                  <a:pt x="4529" y="3103"/>
                </a:cubicBezTo>
                <a:lnTo>
                  <a:pt x="4655" y="3154"/>
                </a:lnTo>
                <a:cubicBezTo>
                  <a:pt x="4663" y="3157"/>
                  <a:pt x="4666" y="3166"/>
                  <a:pt x="4663" y="3173"/>
                </a:cubicBezTo>
                <a:lnTo>
                  <a:pt x="4587" y="3361"/>
                </a:lnTo>
                <a:lnTo>
                  <a:pt x="4587" y="3361"/>
                </a:lnTo>
                <a:close/>
                <a:moveTo>
                  <a:pt x="4706" y="3028"/>
                </a:moveTo>
                <a:lnTo>
                  <a:pt x="4706" y="3028"/>
                </a:lnTo>
                <a:lnTo>
                  <a:pt x="4627" y="2997"/>
                </a:lnTo>
                <a:cubicBezTo>
                  <a:pt x="4630" y="2950"/>
                  <a:pt x="4630" y="2903"/>
                  <a:pt x="4625" y="2856"/>
                </a:cubicBezTo>
                <a:lnTo>
                  <a:pt x="4705" y="2823"/>
                </a:lnTo>
                <a:cubicBezTo>
                  <a:pt x="4742" y="2807"/>
                  <a:pt x="4770" y="2778"/>
                  <a:pt x="4785" y="2741"/>
                </a:cubicBezTo>
                <a:cubicBezTo>
                  <a:pt x="4800" y="2704"/>
                  <a:pt x="4800" y="2663"/>
                  <a:pt x="4785" y="2626"/>
                </a:cubicBezTo>
                <a:lnTo>
                  <a:pt x="4706" y="2439"/>
                </a:lnTo>
                <a:cubicBezTo>
                  <a:pt x="4690" y="2403"/>
                  <a:pt x="4661" y="2374"/>
                  <a:pt x="4624" y="2359"/>
                </a:cubicBezTo>
                <a:cubicBezTo>
                  <a:pt x="4587" y="2344"/>
                  <a:pt x="4546" y="2344"/>
                  <a:pt x="4509" y="2359"/>
                </a:cubicBezTo>
                <a:lnTo>
                  <a:pt x="4426" y="2395"/>
                </a:lnTo>
                <a:cubicBezTo>
                  <a:pt x="4396" y="2361"/>
                  <a:pt x="4363" y="2329"/>
                  <a:pt x="4328" y="2300"/>
                </a:cubicBezTo>
                <a:lnTo>
                  <a:pt x="4363" y="2215"/>
                </a:lnTo>
                <a:cubicBezTo>
                  <a:pt x="4378" y="2178"/>
                  <a:pt x="4378" y="2137"/>
                  <a:pt x="4362" y="2100"/>
                </a:cubicBezTo>
                <a:cubicBezTo>
                  <a:pt x="4347" y="2063"/>
                  <a:pt x="4318" y="2034"/>
                  <a:pt x="4281" y="2019"/>
                </a:cubicBezTo>
                <a:lnTo>
                  <a:pt x="4093" y="1943"/>
                </a:lnTo>
                <a:cubicBezTo>
                  <a:pt x="4016" y="1912"/>
                  <a:pt x="3929" y="1949"/>
                  <a:pt x="3897" y="2025"/>
                </a:cubicBezTo>
                <a:lnTo>
                  <a:pt x="3862" y="2113"/>
                </a:lnTo>
                <a:cubicBezTo>
                  <a:pt x="3817" y="2110"/>
                  <a:pt x="3773" y="2110"/>
                  <a:pt x="3728" y="2114"/>
                </a:cubicBezTo>
                <a:lnTo>
                  <a:pt x="3692" y="2027"/>
                </a:lnTo>
                <a:cubicBezTo>
                  <a:pt x="3676" y="1990"/>
                  <a:pt x="3647" y="1961"/>
                  <a:pt x="3610" y="1946"/>
                </a:cubicBezTo>
                <a:cubicBezTo>
                  <a:pt x="3573" y="1931"/>
                  <a:pt x="3532" y="1931"/>
                  <a:pt x="3495" y="1947"/>
                </a:cubicBezTo>
                <a:lnTo>
                  <a:pt x="3308" y="2025"/>
                </a:lnTo>
                <a:cubicBezTo>
                  <a:pt x="3232" y="2058"/>
                  <a:pt x="3196" y="2146"/>
                  <a:pt x="3228" y="2222"/>
                </a:cubicBezTo>
                <a:lnTo>
                  <a:pt x="3265" y="2309"/>
                </a:lnTo>
                <a:cubicBezTo>
                  <a:pt x="3231" y="2338"/>
                  <a:pt x="3199" y="2369"/>
                  <a:pt x="3170" y="2404"/>
                </a:cubicBezTo>
                <a:lnTo>
                  <a:pt x="3084" y="2368"/>
                </a:lnTo>
                <a:cubicBezTo>
                  <a:pt x="3047" y="2353"/>
                  <a:pt x="3006" y="2353"/>
                  <a:pt x="2969" y="2369"/>
                </a:cubicBezTo>
                <a:cubicBezTo>
                  <a:pt x="2932" y="2385"/>
                  <a:pt x="2903" y="2414"/>
                  <a:pt x="2888" y="2451"/>
                </a:cubicBezTo>
                <a:lnTo>
                  <a:pt x="2812" y="2639"/>
                </a:lnTo>
                <a:cubicBezTo>
                  <a:pt x="2797" y="2676"/>
                  <a:pt x="2797" y="2716"/>
                  <a:pt x="2813" y="2753"/>
                </a:cubicBezTo>
                <a:cubicBezTo>
                  <a:pt x="2828" y="2790"/>
                  <a:pt x="2857" y="2819"/>
                  <a:pt x="2894" y="2834"/>
                </a:cubicBezTo>
                <a:lnTo>
                  <a:pt x="2977" y="2868"/>
                </a:lnTo>
                <a:cubicBezTo>
                  <a:pt x="2973" y="2914"/>
                  <a:pt x="2973" y="2960"/>
                  <a:pt x="2977" y="3005"/>
                </a:cubicBezTo>
                <a:lnTo>
                  <a:pt x="2895" y="3040"/>
                </a:lnTo>
                <a:cubicBezTo>
                  <a:pt x="2819" y="3072"/>
                  <a:pt x="2783" y="3160"/>
                  <a:pt x="2815" y="3236"/>
                </a:cubicBezTo>
                <a:lnTo>
                  <a:pt x="2894" y="3423"/>
                </a:lnTo>
                <a:cubicBezTo>
                  <a:pt x="2910" y="3460"/>
                  <a:pt x="2939" y="3489"/>
                  <a:pt x="2976" y="3504"/>
                </a:cubicBezTo>
                <a:cubicBezTo>
                  <a:pt x="3013" y="3519"/>
                  <a:pt x="3054" y="3519"/>
                  <a:pt x="3091" y="3503"/>
                </a:cubicBezTo>
                <a:lnTo>
                  <a:pt x="3168" y="3470"/>
                </a:lnTo>
                <a:cubicBezTo>
                  <a:pt x="3199" y="3507"/>
                  <a:pt x="3232" y="3540"/>
                  <a:pt x="3268" y="3571"/>
                </a:cubicBezTo>
                <a:lnTo>
                  <a:pt x="3237" y="3648"/>
                </a:lnTo>
                <a:cubicBezTo>
                  <a:pt x="3206" y="3724"/>
                  <a:pt x="3243" y="3812"/>
                  <a:pt x="3320" y="3843"/>
                </a:cubicBezTo>
                <a:lnTo>
                  <a:pt x="3507" y="3920"/>
                </a:lnTo>
                <a:cubicBezTo>
                  <a:pt x="3525" y="3927"/>
                  <a:pt x="3545" y="3931"/>
                  <a:pt x="3564" y="3931"/>
                </a:cubicBezTo>
                <a:cubicBezTo>
                  <a:pt x="3583" y="3931"/>
                  <a:pt x="3603" y="3927"/>
                  <a:pt x="3622" y="3919"/>
                </a:cubicBezTo>
                <a:cubicBezTo>
                  <a:pt x="3659" y="3903"/>
                  <a:pt x="3688" y="3874"/>
                  <a:pt x="3703" y="3837"/>
                </a:cubicBezTo>
                <a:lnTo>
                  <a:pt x="3733" y="3763"/>
                </a:lnTo>
                <a:cubicBezTo>
                  <a:pt x="3781" y="3767"/>
                  <a:pt x="3829" y="3766"/>
                  <a:pt x="3877" y="3762"/>
                </a:cubicBezTo>
                <a:lnTo>
                  <a:pt x="3909" y="3836"/>
                </a:lnTo>
                <a:cubicBezTo>
                  <a:pt x="3924" y="3873"/>
                  <a:pt x="3953" y="3901"/>
                  <a:pt x="3990" y="3917"/>
                </a:cubicBezTo>
                <a:cubicBezTo>
                  <a:pt x="4027" y="3932"/>
                  <a:pt x="4068" y="3931"/>
                  <a:pt x="4105" y="3916"/>
                </a:cubicBezTo>
                <a:lnTo>
                  <a:pt x="4292" y="3837"/>
                </a:lnTo>
                <a:cubicBezTo>
                  <a:pt x="4329" y="3822"/>
                  <a:pt x="4357" y="3793"/>
                  <a:pt x="4373" y="3755"/>
                </a:cubicBezTo>
                <a:cubicBezTo>
                  <a:pt x="4388" y="3718"/>
                  <a:pt x="4387" y="3678"/>
                  <a:pt x="4372" y="3641"/>
                </a:cubicBezTo>
                <a:lnTo>
                  <a:pt x="4340" y="3566"/>
                </a:lnTo>
                <a:cubicBezTo>
                  <a:pt x="4377" y="3535"/>
                  <a:pt x="4410" y="3500"/>
                  <a:pt x="4441" y="3463"/>
                </a:cubicBezTo>
                <a:lnTo>
                  <a:pt x="4517" y="3494"/>
                </a:lnTo>
                <a:cubicBezTo>
                  <a:pt x="4593" y="3525"/>
                  <a:pt x="4681" y="3488"/>
                  <a:pt x="4712" y="3412"/>
                </a:cubicBezTo>
                <a:lnTo>
                  <a:pt x="4788" y="3224"/>
                </a:lnTo>
                <a:cubicBezTo>
                  <a:pt x="4820" y="3148"/>
                  <a:pt x="4783" y="3060"/>
                  <a:pt x="4706" y="3028"/>
                </a:cubicBezTo>
                <a:lnTo>
                  <a:pt x="4706" y="3028"/>
                </a:lnTo>
                <a:close/>
                <a:moveTo>
                  <a:pt x="4168" y="3090"/>
                </a:moveTo>
                <a:lnTo>
                  <a:pt x="4168" y="3090"/>
                </a:lnTo>
                <a:cubicBezTo>
                  <a:pt x="4129" y="3187"/>
                  <a:pt x="4054" y="3263"/>
                  <a:pt x="3957" y="3303"/>
                </a:cubicBezTo>
                <a:cubicBezTo>
                  <a:pt x="3860" y="3344"/>
                  <a:pt x="3754" y="3345"/>
                  <a:pt x="3657" y="3305"/>
                </a:cubicBezTo>
                <a:cubicBezTo>
                  <a:pt x="3559" y="3266"/>
                  <a:pt x="3483" y="3191"/>
                  <a:pt x="3443" y="3094"/>
                </a:cubicBezTo>
                <a:cubicBezTo>
                  <a:pt x="3359" y="2895"/>
                  <a:pt x="3453" y="2664"/>
                  <a:pt x="3652" y="2580"/>
                </a:cubicBezTo>
                <a:cubicBezTo>
                  <a:pt x="3701" y="2559"/>
                  <a:pt x="3753" y="2549"/>
                  <a:pt x="3805" y="2549"/>
                </a:cubicBezTo>
                <a:cubicBezTo>
                  <a:pt x="3855" y="2549"/>
                  <a:pt x="3905" y="2559"/>
                  <a:pt x="3953" y="2578"/>
                </a:cubicBezTo>
                <a:cubicBezTo>
                  <a:pt x="4050" y="2618"/>
                  <a:pt x="4126" y="2693"/>
                  <a:pt x="4166" y="2789"/>
                </a:cubicBezTo>
                <a:cubicBezTo>
                  <a:pt x="4207" y="2886"/>
                  <a:pt x="4208" y="2993"/>
                  <a:pt x="4168" y="3090"/>
                </a:cubicBezTo>
                <a:lnTo>
                  <a:pt x="4168" y="3090"/>
                </a:lnTo>
                <a:close/>
                <a:moveTo>
                  <a:pt x="4003" y="2453"/>
                </a:moveTo>
                <a:lnTo>
                  <a:pt x="4003" y="2453"/>
                </a:lnTo>
                <a:cubicBezTo>
                  <a:pt x="3873" y="2400"/>
                  <a:pt x="3730" y="2401"/>
                  <a:pt x="3600" y="2456"/>
                </a:cubicBezTo>
                <a:cubicBezTo>
                  <a:pt x="3332" y="2569"/>
                  <a:pt x="3205" y="2879"/>
                  <a:pt x="3318" y="3147"/>
                </a:cubicBezTo>
                <a:cubicBezTo>
                  <a:pt x="3373" y="3277"/>
                  <a:pt x="3475" y="3377"/>
                  <a:pt x="3606" y="3430"/>
                </a:cubicBezTo>
                <a:cubicBezTo>
                  <a:pt x="3670" y="3457"/>
                  <a:pt x="3737" y="3470"/>
                  <a:pt x="3805" y="3470"/>
                </a:cubicBezTo>
                <a:cubicBezTo>
                  <a:pt x="3874" y="3470"/>
                  <a:pt x="3944" y="3456"/>
                  <a:pt x="4010" y="3428"/>
                </a:cubicBezTo>
                <a:cubicBezTo>
                  <a:pt x="4139" y="3373"/>
                  <a:pt x="4240" y="3271"/>
                  <a:pt x="4293" y="3141"/>
                </a:cubicBezTo>
                <a:cubicBezTo>
                  <a:pt x="4346" y="3010"/>
                  <a:pt x="4346" y="2867"/>
                  <a:pt x="4291" y="2737"/>
                </a:cubicBezTo>
                <a:cubicBezTo>
                  <a:pt x="4236" y="2607"/>
                  <a:pt x="4134" y="2506"/>
                  <a:pt x="4003" y="2453"/>
                </a:cubicBezTo>
                <a:lnTo>
                  <a:pt x="4003" y="2453"/>
                </a:lnTo>
                <a:close/>
                <a:moveTo>
                  <a:pt x="2596" y="2865"/>
                </a:moveTo>
                <a:lnTo>
                  <a:pt x="2596" y="2865"/>
                </a:lnTo>
                <a:lnTo>
                  <a:pt x="2379" y="3081"/>
                </a:lnTo>
                <a:cubicBezTo>
                  <a:pt x="2357" y="3103"/>
                  <a:pt x="2321" y="3103"/>
                  <a:pt x="2299" y="3081"/>
                </a:cubicBezTo>
                <a:lnTo>
                  <a:pt x="2157" y="2939"/>
                </a:lnTo>
                <a:cubicBezTo>
                  <a:pt x="2135" y="2917"/>
                  <a:pt x="2101" y="2913"/>
                  <a:pt x="2074" y="2929"/>
                </a:cubicBezTo>
                <a:cubicBezTo>
                  <a:pt x="1981" y="2986"/>
                  <a:pt x="1880" y="3029"/>
                  <a:pt x="1774" y="3055"/>
                </a:cubicBezTo>
                <a:cubicBezTo>
                  <a:pt x="1755" y="3060"/>
                  <a:pt x="1739" y="3073"/>
                  <a:pt x="1730" y="3090"/>
                </a:cubicBezTo>
                <a:cubicBezTo>
                  <a:pt x="1725" y="3100"/>
                  <a:pt x="1723" y="3111"/>
                  <a:pt x="1723" y="3123"/>
                </a:cubicBezTo>
                <a:lnTo>
                  <a:pt x="1723" y="3320"/>
                </a:lnTo>
                <a:cubicBezTo>
                  <a:pt x="1723" y="3351"/>
                  <a:pt x="1697" y="3376"/>
                  <a:pt x="1666" y="3376"/>
                </a:cubicBezTo>
                <a:lnTo>
                  <a:pt x="1360" y="3376"/>
                </a:lnTo>
                <a:cubicBezTo>
                  <a:pt x="1329" y="3376"/>
                  <a:pt x="1303" y="3351"/>
                  <a:pt x="1303" y="3320"/>
                </a:cubicBezTo>
                <a:lnTo>
                  <a:pt x="1303" y="3121"/>
                </a:lnTo>
                <a:cubicBezTo>
                  <a:pt x="1303" y="3090"/>
                  <a:pt x="1280" y="3063"/>
                  <a:pt x="1250" y="3056"/>
                </a:cubicBezTo>
                <a:cubicBezTo>
                  <a:pt x="1144" y="3029"/>
                  <a:pt x="1043" y="2987"/>
                  <a:pt x="951" y="2930"/>
                </a:cubicBezTo>
                <a:cubicBezTo>
                  <a:pt x="940" y="2924"/>
                  <a:pt x="928" y="2921"/>
                  <a:pt x="915" y="2921"/>
                </a:cubicBezTo>
                <a:cubicBezTo>
                  <a:pt x="898" y="2921"/>
                  <a:pt x="881" y="2927"/>
                  <a:pt x="868" y="2940"/>
                </a:cubicBezTo>
                <a:lnTo>
                  <a:pt x="727" y="3081"/>
                </a:lnTo>
                <a:cubicBezTo>
                  <a:pt x="705" y="3103"/>
                  <a:pt x="669" y="3103"/>
                  <a:pt x="646" y="3081"/>
                </a:cubicBezTo>
                <a:lnTo>
                  <a:pt x="430" y="2865"/>
                </a:lnTo>
                <a:cubicBezTo>
                  <a:pt x="408" y="2842"/>
                  <a:pt x="408" y="2806"/>
                  <a:pt x="430" y="2784"/>
                </a:cubicBezTo>
                <a:lnTo>
                  <a:pt x="573" y="2641"/>
                </a:lnTo>
                <a:cubicBezTo>
                  <a:pt x="595" y="2619"/>
                  <a:pt x="599" y="2586"/>
                  <a:pt x="583" y="2559"/>
                </a:cubicBezTo>
                <a:cubicBezTo>
                  <a:pt x="527" y="2465"/>
                  <a:pt x="487" y="2365"/>
                  <a:pt x="460" y="2254"/>
                </a:cubicBezTo>
                <a:cubicBezTo>
                  <a:pt x="451" y="2227"/>
                  <a:pt x="425" y="2208"/>
                  <a:pt x="396" y="2208"/>
                </a:cubicBezTo>
                <a:lnTo>
                  <a:pt x="191" y="2208"/>
                </a:lnTo>
                <a:cubicBezTo>
                  <a:pt x="160" y="2208"/>
                  <a:pt x="135" y="2182"/>
                  <a:pt x="135" y="2151"/>
                </a:cubicBezTo>
                <a:lnTo>
                  <a:pt x="135" y="1845"/>
                </a:lnTo>
                <a:cubicBezTo>
                  <a:pt x="135" y="1814"/>
                  <a:pt x="160" y="1788"/>
                  <a:pt x="191" y="1788"/>
                </a:cubicBezTo>
                <a:lnTo>
                  <a:pt x="401" y="1788"/>
                </a:lnTo>
                <a:cubicBezTo>
                  <a:pt x="432" y="1788"/>
                  <a:pt x="459" y="1766"/>
                  <a:pt x="467" y="1736"/>
                </a:cubicBezTo>
                <a:cubicBezTo>
                  <a:pt x="494" y="1634"/>
                  <a:pt x="535" y="1536"/>
                  <a:pt x="590" y="1446"/>
                </a:cubicBezTo>
                <a:cubicBezTo>
                  <a:pt x="606" y="1420"/>
                  <a:pt x="603" y="1387"/>
                  <a:pt x="582" y="1365"/>
                </a:cubicBezTo>
                <a:lnTo>
                  <a:pt x="430" y="1212"/>
                </a:lnTo>
                <a:cubicBezTo>
                  <a:pt x="408" y="1190"/>
                  <a:pt x="408" y="1154"/>
                  <a:pt x="430" y="1132"/>
                </a:cubicBezTo>
                <a:lnTo>
                  <a:pt x="646" y="915"/>
                </a:lnTo>
                <a:cubicBezTo>
                  <a:pt x="668" y="894"/>
                  <a:pt x="706" y="894"/>
                  <a:pt x="727" y="915"/>
                </a:cubicBezTo>
                <a:lnTo>
                  <a:pt x="886" y="1075"/>
                </a:lnTo>
                <a:cubicBezTo>
                  <a:pt x="913" y="1101"/>
                  <a:pt x="955" y="1101"/>
                  <a:pt x="982" y="1075"/>
                </a:cubicBezTo>
                <a:cubicBezTo>
                  <a:pt x="985" y="1071"/>
                  <a:pt x="988" y="1067"/>
                  <a:pt x="990" y="1064"/>
                </a:cubicBezTo>
                <a:cubicBezTo>
                  <a:pt x="1072" y="1018"/>
                  <a:pt x="1160" y="984"/>
                  <a:pt x="1250" y="962"/>
                </a:cubicBezTo>
                <a:cubicBezTo>
                  <a:pt x="1260" y="959"/>
                  <a:pt x="1270" y="954"/>
                  <a:pt x="1278" y="948"/>
                </a:cubicBezTo>
                <a:cubicBezTo>
                  <a:pt x="1294" y="935"/>
                  <a:pt x="1303" y="911"/>
                  <a:pt x="1303" y="891"/>
                </a:cubicBezTo>
                <a:lnTo>
                  <a:pt x="1303" y="677"/>
                </a:lnTo>
                <a:cubicBezTo>
                  <a:pt x="1303" y="645"/>
                  <a:pt x="1329" y="620"/>
                  <a:pt x="1360" y="620"/>
                </a:cubicBezTo>
                <a:lnTo>
                  <a:pt x="1666" y="620"/>
                </a:lnTo>
                <a:cubicBezTo>
                  <a:pt x="1697" y="620"/>
                  <a:pt x="1723" y="645"/>
                  <a:pt x="1723" y="677"/>
                </a:cubicBezTo>
                <a:lnTo>
                  <a:pt x="1723" y="894"/>
                </a:lnTo>
                <a:cubicBezTo>
                  <a:pt x="1723" y="897"/>
                  <a:pt x="1723" y="903"/>
                  <a:pt x="1724" y="906"/>
                </a:cubicBezTo>
                <a:cubicBezTo>
                  <a:pt x="1728" y="933"/>
                  <a:pt x="1748" y="956"/>
                  <a:pt x="1774" y="962"/>
                </a:cubicBezTo>
                <a:cubicBezTo>
                  <a:pt x="1875" y="988"/>
                  <a:pt x="1972" y="1027"/>
                  <a:pt x="2062" y="1081"/>
                </a:cubicBezTo>
                <a:cubicBezTo>
                  <a:pt x="2077" y="1090"/>
                  <a:pt x="2096" y="1092"/>
                  <a:pt x="2113" y="1088"/>
                </a:cubicBezTo>
                <a:cubicBezTo>
                  <a:pt x="2126" y="1085"/>
                  <a:pt x="2137" y="1078"/>
                  <a:pt x="2146" y="1069"/>
                </a:cubicBezTo>
                <a:lnTo>
                  <a:pt x="2299" y="915"/>
                </a:lnTo>
                <a:cubicBezTo>
                  <a:pt x="2320" y="894"/>
                  <a:pt x="2358" y="894"/>
                  <a:pt x="2379" y="915"/>
                </a:cubicBezTo>
                <a:lnTo>
                  <a:pt x="2596" y="1132"/>
                </a:lnTo>
                <a:cubicBezTo>
                  <a:pt x="2618" y="1154"/>
                  <a:pt x="2618" y="1190"/>
                  <a:pt x="2596" y="1212"/>
                </a:cubicBezTo>
                <a:lnTo>
                  <a:pt x="2442" y="1364"/>
                </a:lnTo>
                <a:cubicBezTo>
                  <a:pt x="2420" y="1386"/>
                  <a:pt x="2416" y="1420"/>
                  <a:pt x="2432" y="1447"/>
                </a:cubicBezTo>
                <a:cubicBezTo>
                  <a:pt x="2487" y="1536"/>
                  <a:pt x="2528" y="1633"/>
                  <a:pt x="2554" y="1733"/>
                </a:cubicBezTo>
                <a:cubicBezTo>
                  <a:pt x="2559" y="1759"/>
                  <a:pt x="2581" y="1781"/>
                  <a:pt x="2608" y="1787"/>
                </a:cubicBezTo>
                <a:cubicBezTo>
                  <a:pt x="2612" y="1788"/>
                  <a:pt x="2617" y="1788"/>
                  <a:pt x="2622" y="1788"/>
                </a:cubicBezTo>
                <a:lnTo>
                  <a:pt x="2834" y="1788"/>
                </a:lnTo>
                <a:cubicBezTo>
                  <a:pt x="2866" y="1788"/>
                  <a:pt x="2891" y="1814"/>
                  <a:pt x="2891" y="1845"/>
                </a:cubicBezTo>
                <a:lnTo>
                  <a:pt x="2891" y="2151"/>
                </a:lnTo>
                <a:cubicBezTo>
                  <a:pt x="2891" y="2182"/>
                  <a:pt x="2866" y="2208"/>
                  <a:pt x="2834" y="2208"/>
                </a:cubicBezTo>
                <a:lnTo>
                  <a:pt x="2626" y="2208"/>
                </a:lnTo>
                <a:cubicBezTo>
                  <a:pt x="2595" y="2208"/>
                  <a:pt x="2568" y="2229"/>
                  <a:pt x="2560" y="2260"/>
                </a:cubicBezTo>
                <a:cubicBezTo>
                  <a:pt x="2535" y="2365"/>
                  <a:pt x="2495" y="2465"/>
                  <a:pt x="2440" y="2557"/>
                </a:cubicBezTo>
                <a:cubicBezTo>
                  <a:pt x="2424" y="2584"/>
                  <a:pt x="2428" y="2618"/>
                  <a:pt x="2450" y="2640"/>
                </a:cubicBezTo>
                <a:lnTo>
                  <a:pt x="2596" y="2784"/>
                </a:lnTo>
                <a:cubicBezTo>
                  <a:pt x="2618" y="2806"/>
                  <a:pt x="2618" y="2842"/>
                  <a:pt x="2596" y="2865"/>
                </a:cubicBezTo>
                <a:lnTo>
                  <a:pt x="2596" y="2865"/>
                </a:lnTo>
                <a:close/>
                <a:moveTo>
                  <a:pt x="2582" y="2580"/>
                </a:moveTo>
                <a:lnTo>
                  <a:pt x="2582" y="2580"/>
                </a:lnTo>
                <a:cubicBezTo>
                  <a:pt x="2622" y="2505"/>
                  <a:pt x="2655" y="2425"/>
                  <a:pt x="2678" y="2343"/>
                </a:cubicBezTo>
                <a:lnTo>
                  <a:pt x="2834" y="2343"/>
                </a:lnTo>
                <a:cubicBezTo>
                  <a:pt x="2940" y="2343"/>
                  <a:pt x="3026" y="2257"/>
                  <a:pt x="3026" y="2151"/>
                </a:cubicBezTo>
                <a:lnTo>
                  <a:pt x="3026" y="1845"/>
                </a:lnTo>
                <a:cubicBezTo>
                  <a:pt x="3026" y="1739"/>
                  <a:pt x="2940" y="1653"/>
                  <a:pt x="2834" y="1653"/>
                </a:cubicBezTo>
                <a:lnTo>
                  <a:pt x="2672" y="1653"/>
                </a:lnTo>
                <a:cubicBezTo>
                  <a:pt x="2647" y="1573"/>
                  <a:pt x="2615" y="1496"/>
                  <a:pt x="2574" y="1423"/>
                </a:cubicBezTo>
                <a:lnTo>
                  <a:pt x="2691" y="1308"/>
                </a:lnTo>
                <a:cubicBezTo>
                  <a:pt x="2766" y="1233"/>
                  <a:pt x="2766" y="1111"/>
                  <a:pt x="2691" y="1036"/>
                </a:cubicBezTo>
                <a:lnTo>
                  <a:pt x="2475" y="820"/>
                </a:lnTo>
                <a:cubicBezTo>
                  <a:pt x="2403" y="747"/>
                  <a:pt x="2276" y="747"/>
                  <a:pt x="2203" y="820"/>
                </a:cubicBezTo>
                <a:lnTo>
                  <a:pt x="2084" y="939"/>
                </a:lnTo>
                <a:cubicBezTo>
                  <a:pt x="2012" y="900"/>
                  <a:pt x="1936" y="869"/>
                  <a:pt x="1858" y="845"/>
                </a:cubicBezTo>
                <a:lnTo>
                  <a:pt x="1858" y="677"/>
                </a:lnTo>
                <a:cubicBezTo>
                  <a:pt x="1858" y="571"/>
                  <a:pt x="1772" y="485"/>
                  <a:pt x="1666" y="485"/>
                </a:cubicBezTo>
                <a:lnTo>
                  <a:pt x="1360" y="485"/>
                </a:lnTo>
                <a:cubicBezTo>
                  <a:pt x="1254" y="485"/>
                  <a:pt x="1168" y="571"/>
                  <a:pt x="1168" y="677"/>
                </a:cubicBezTo>
                <a:lnTo>
                  <a:pt x="1168" y="844"/>
                </a:lnTo>
                <a:cubicBezTo>
                  <a:pt x="1089" y="867"/>
                  <a:pt x="1013" y="899"/>
                  <a:pt x="940" y="937"/>
                </a:cubicBezTo>
                <a:lnTo>
                  <a:pt x="822" y="820"/>
                </a:lnTo>
                <a:cubicBezTo>
                  <a:pt x="750" y="747"/>
                  <a:pt x="623" y="748"/>
                  <a:pt x="551" y="820"/>
                </a:cubicBezTo>
                <a:lnTo>
                  <a:pt x="335" y="1036"/>
                </a:lnTo>
                <a:cubicBezTo>
                  <a:pt x="260" y="1111"/>
                  <a:pt x="260" y="1233"/>
                  <a:pt x="335" y="1308"/>
                </a:cubicBezTo>
                <a:lnTo>
                  <a:pt x="449" y="1422"/>
                </a:lnTo>
                <a:cubicBezTo>
                  <a:pt x="408" y="1495"/>
                  <a:pt x="375" y="1573"/>
                  <a:pt x="350" y="1653"/>
                </a:cubicBezTo>
                <a:lnTo>
                  <a:pt x="191" y="1653"/>
                </a:lnTo>
                <a:cubicBezTo>
                  <a:pt x="86" y="1653"/>
                  <a:pt x="0" y="1739"/>
                  <a:pt x="0" y="1845"/>
                </a:cubicBezTo>
                <a:lnTo>
                  <a:pt x="0" y="2151"/>
                </a:lnTo>
                <a:cubicBezTo>
                  <a:pt x="0" y="2257"/>
                  <a:pt x="86" y="2343"/>
                  <a:pt x="191" y="2343"/>
                </a:cubicBezTo>
                <a:lnTo>
                  <a:pt x="344" y="2343"/>
                </a:lnTo>
                <a:cubicBezTo>
                  <a:pt x="368" y="2426"/>
                  <a:pt x="400" y="2506"/>
                  <a:pt x="441" y="2582"/>
                </a:cubicBezTo>
                <a:lnTo>
                  <a:pt x="335" y="2689"/>
                </a:lnTo>
                <a:cubicBezTo>
                  <a:pt x="260" y="2763"/>
                  <a:pt x="260" y="2885"/>
                  <a:pt x="335" y="2960"/>
                </a:cubicBezTo>
                <a:lnTo>
                  <a:pt x="551" y="3176"/>
                </a:lnTo>
                <a:cubicBezTo>
                  <a:pt x="626" y="3251"/>
                  <a:pt x="748" y="3251"/>
                  <a:pt x="822" y="3176"/>
                </a:cubicBezTo>
                <a:lnTo>
                  <a:pt x="926" y="3073"/>
                </a:lnTo>
                <a:cubicBezTo>
                  <a:pt x="1003" y="3115"/>
                  <a:pt x="1084" y="3148"/>
                  <a:pt x="1168" y="3173"/>
                </a:cubicBezTo>
                <a:lnTo>
                  <a:pt x="1168" y="3320"/>
                </a:lnTo>
                <a:cubicBezTo>
                  <a:pt x="1168" y="3425"/>
                  <a:pt x="1254" y="3511"/>
                  <a:pt x="1360" y="3511"/>
                </a:cubicBezTo>
                <a:lnTo>
                  <a:pt x="1666" y="3511"/>
                </a:lnTo>
                <a:cubicBezTo>
                  <a:pt x="1772" y="3511"/>
                  <a:pt x="1858" y="3425"/>
                  <a:pt x="1858" y="3320"/>
                </a:cubicBezTo>
                <a:lnTo>
                  <a:pt x="1858" y="3172"/>
                </a:lnTo>
                <a:cubicBezTo>
                  <a:pt x="1941" y="3147"/>
                  <a:pt x="2022" y="3113"/>
                  <a:pt x="2098" y="3071"/>
                </a:cubicBezTo>
                <a:lnTo>
                  <a:pt x="2203" y="3176"/>
                </a:lnTo>
                <a:cubicBezTo>
                  <a:pt x="2278" y="3251"/>
                  <a:pt x="2400" y="3251"/>
                  <a:pt x="2475" y="3176"/>
                </a:cubicBezTo>
                <a:lnTo>
                  <a:pt x="2691" y="2960"/>
                </a:lnTo>
                <a:cubicBezTo>
                  <a:pt x="2766" y="2885"/>
                  <a:pt x="2766" y="2763"/>
                  <a:pt x="2691" y="2688"/>
                </a:cubicBezTo>
                <a:lnTo>
                  <a:pt x="2582" y="2580"/>
                </a:lnTo>
                <a:lnTo>
                  <a:pt x="2582" y="2580"/>
                </a:lnTo>
                <a:close/>
                <a:moveTo>
                  <a:pt x="1513" y="2642"/>
                </a:moveTo>
                <a:lnTo>
                  <a:pt x="1513" y="2642"/>
                </a:lnTo>
                <a:cubicBezTo>
                  <a:pt x="1167" y="2642"/>
                  <a:pt x="886" y="2361"/>
                  <a:pt x="886" y="2015"/>
                </a:cubicBezTo>
                <a:cubicBezTo>
                  <a:pt x="886" y="1670"/>
                  <a:pt x="1167" y="1389"/>
                  <a:pt x="1513" y="1389"/>
                </a:cubicBezTo>
                <a:cubicBezTo>
                  <a:pt x="1859" y="1389"/>
                  <a:pt x="2140" y="1670"/>
                  <a:pt x="2140" y="2015"/>
                </a:cubicBezTo>
                <a:cubicBezTo>
                  <a:pt x="2140" y="2361"/>
                  <a:pt x="1859" y="2642"/>
                  <a:pt x="1513" y="2642"/>
                </a:cubicBezTo>
                <a:lnTo>
                  <a:pt x="1513" y="2642"/>
                </a:lnTo>
                <a:close/>
                <a:moveTo>
                  <a:pt x="1513" y="1254"/>
                </a:moveTo>
                <a:lnTo>
                  <a:pt x="1513" y="1254"/>
                </a:lnTo>
                <a:cubicBezTo>
                  <a:pt x="1093" y="1254"/>
                  <a:pt x="751" y="1595"/>
                  <a:pt x="751" y="2015"/>
                </a:cubicBezTo>
                <a:cubicBezTo>
                  <a:pt x="751" y="2435"/>
                  <a:pt x="1093" y="2777"/>
                  <a:pt x="1513" y="2777"/>
                </a:cubicBezTo>
                <a:cubicBezTo>
                  <a:pt x="1933" y="2777"/>
                  <a:pt x="2275" y="2435"/>
                  <a:pt x="2275" y="2015"/>
                </a:cubicBezTo>
                <a:cubicBezTo>
                  <a:pt x="2275" y="1595"/>
                  <a:pt x="1933" y="1254"/>
                  <a:pt x="1513" y="125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0" name="Google Shape;280;p34"/>
          <p:cNvCxnSpPr/>
          <p:nvPr/>
        </p:nvCxnSpPr>
        <p:spPr>
          <a:xfrm rot="5400000">
            <a:off x="-255435" y="3551209"/>
            <a:ext cx="1484700" cy="136500"/>
          </a:xfrm>
          <a:prstGeom prst="bentConnector3">
            <a:avLst>
              <a:gd fmla="val 0" name="adj1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81" name="Google Shape;281;p34"/>
          <p:cNvSpPr txBox="1"/>
          <p:nvPr/>
        </p:nvSpPr>
        <p:spPr>
          <a:xfrm>
            <a:off x="2369574" y="4491269"/>
            <a:ext cx="22024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Подсистема обмена данными</a:t>
            </a:r>
            <a:endParaRPr/>
          </a:p>
        </p:txBody>
      </p:sp>
      <p:cxnSp>
        <p:nvCxnSpPr>
          <p:cNvPr id="282" name="Google Shape;282;p34"/>
          <p:cNvCxnSpPr/>
          <p:nvPr/>
        </p:nvCxnSpPr>
        <p:spPr>
          <a:xfrm rot="10800000">
            <a:off x="1179205" y="3903141"/>
            <a:ext cx="1885" cy="39977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83" name="Google Shape;283;p34"/>
          <p:cNvSpPr/>
          <p:nvPr/>
        </p:nvSpPr>
        <p:spPr>
          <a:xfrm>
            <a:off x="1099284" y="4039188"/>
            <a:ext cx="159842" cy="153885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84" name="Google Shape;284;p34"/>
          <p:cNvSpPr/>
          <p:nvPr/>
        </p:nvSpPr>
        <p:spPr>
          <a:xfrm>
            <a:off x="114962" y="3506308"/>
            <a:ext cx="159842" cy="153885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85" name="Google Shape;285;p34"/>
          <p:cNvSpPr/>
          <p:nvPr/>
        </p:nvSpPr>
        <p:spPr>
          <a:xfrm>
            <a:off x="6760136" y="2435226"/>
            <a:ext cx="202184" cy="196290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86" name="Google Shape;286;p34"/>
          <p:cNvSpPr/>
          <p:nvPr/>
        </p:nvSpPr>
        <p:spPr>
          <a:xfrm>
            <a:off x="6760136" y="3034314"/>
            <a:ext cx="202184" cy="196290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87" name="Google Shape;287;p34"/>
          <p:cNvSpPr/>
          <p:nvPr/>
        </p:nvSpPr>
        <p:spPr>
          <a:xfrm>
            <a:off x="6760136" y="3633402"/>
            <a:ext cx="202184" cy="196290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88" name="Google Shape;288;p34"/>
          <p:cNvSpPr/>
          <p:nvPr/>
        </p:nvSpPr>
        <p:spPr>
          <a:xfrm>
            <a:off x="6760136" y="4232490"/>
            <a:ext cx="202184" cy="196318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89" name="Google Shape;289;p34"/>
          <p:cNvSpPr txBox="1"/>
          <p:nvPr/>
        </p:nvSpPr>
        <p:spPr>
          <a:xfrm>
            <a:off x="6962320" y="2297716"/>
            <a:ext cx="210346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Отправка работ в хранилище.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Вывод результатов проверки.</a:t>
            </a:r>
            <a:endParaRPr sz="12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6962319" y="2905600"/>
            <a:ext cx="20649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Проверка полученных работ.</a:t>
            </a:r>
            <a:b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Отправка результатов.</a:t>
            </a:r>
            <a:endParaRPr/>
          </a:p>
        </p:txBody>
      </p:sp>
      <p:sp>
        <p:nvSpPr>
          <p:cNvPr id="291" name="Google Shape;291;p34"/>
          <p:cNvSpPr txBox="1"/>
          <p:nvPr/>
        </p:nvSpPr>
        <p:spPr>
          <a:xfrm>
            <a:off x="6962320" y="3495979"/>
            <a:ext cx="168668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Подсчет статистики</a:t>
            </a:r>
            <a:b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и демонстрация отчета</a:t>
            </a:r>
            <a:endParaRPr/>
          </a:p>
        </p:txBody>
      </p:sp>
      <p:sp>
        <p:nvSpPr>
          <p:cNvPr id="292" name="Google Shape;292;p34"/>
          <p:cNvSpPr txBox="1"/>
          <p:nvPr/>
        </p:nvSpPr>
        <p:spPr>
          <a:xfrm>
            <a:off x="6962320" y="4093516"/>
            <a:ext cx="192552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Обновление и мониторинг</a:t>
            </a:r>
            <a:b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качества работы модулей</a:t>
            </a:r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2304659" y="2480708"/>
            <a:ext cx="4121239" cy="359424"/>
          </a:xfrm>
          <a:prstGeom prst="roundRect">
            <a:avLst>
              <a:gd fmla="val 18092" name="adj"/>
            </a:avLst>
          </a:prstGeom>
          <a:solidFill>
            <a:srgbClr val="0D2E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обучения и администрирования моделей</a:t>
            </a:r>
            <a:endParaRPr/>
          </a:p>
        </p:txBody>
      </p:sp>
      <p:sp>
        <p:nvSpPr>
          <p:cNvPr id="294" name="Google Shape;294;p34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p34"/>
          <p:cNvCxnSpPr/>
          <p:nvPr/>
        </p:nvCxnSpPr>
        <p:spPr>
          <a:xfrm rot="10800000">
            <a:off x="3333584" y="3922816"/>
            <a:ext cx="1885" cy="39977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96" name="Google Shape;296;p34"/>
          <p:cNvCxnSpPr/>
          <p:nvPr/>
        </p:nvCxnSpPr>
        <p:spPr>
          <a:xfrm rot="10800000">
            <a:off x="5466885" y="3922816"/>
            <a:ext cx="1885" cy="39977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97" name="Google Shape;297;p34"/>
          <p:cNvCxnSpPr/>
          <p:nvPr/>
        </p:nvCxnSpPr>
        <p:spPr>
          <a:xfrm rot="10800000">
            <a:off x="4135937" y="2743609"/>
            <a:ext cx="1" cy="37478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298" name="Google Shape;298;p34"/>
          <p:cNvCxnSpPr/>
          <p:nvPr/>
        </p:nvCxnSpPr>
        <p:spPr>
          <a:xfrm rot="10800000">
            <a:off x="6223022" y="2743609"/>
            <a:ext cx="0" cy="37478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99" name="Google Shape;299;p34"/>
          <p:cNvSpPr/>
          <p:nvPr/>
        </p:nvSpPr>
        <p:spPr>
          <a:xfrm>
            <a:off x="5387254" y="4039188"/>
            <a:ext cx="159842" cy="153885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255630" y="4039188"/>
            <a:ext cx="159842" cy="153885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4057901" y="2856517"/>
            <a:ext cx="159842" cy="153885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6143754" y="2856517"/>
            <a:ext cx="159842" cy="153885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Процесс проверки диктантов</a:t>
            </a:r>
            <a:b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 русскому языку – </a:t>
            </a:r>
            <a: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IS</a:t>
            </a:r>
            <a:endParaRPr b="1" sz="28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5"/>
          <p:cNvSpPr txBox="1"/>
          <p:nvPr/>
        </p:nvSpPr>
        <p:spPr>
          <a:xfrm>
            <a:off x="194804" y="4035714"/>
            <a:ext cx="6499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Ученик</a:t>
            </a:r>
            <a:endParaRPr/>
          </a:p>
        </p:txBody>
      </p:sp>
      <p:sp>
        <p:nvSpPr>
          <p:cNvPr id="310" name="Google Shape;310;p35"/>
          <p:cNvSpPr txBox="1"/>
          <p:nvPr/>
        </p:nvSpPr>
        <p:spPr>
          <a:xfrm>
            <a:off x="194804" y="2871263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</a:t>
            </a:r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194804" y="1613278"/>
            <a:ext cx="8194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Методист</a:t>
            </a: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3005446" y="1491086"/>
            <a:ext cx="146627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Организация записи диктанта диктором</a:t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1452139" y="3913525"/>
            <a:ext cx="1115815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Прослушивание аудиозаписи</a:t>
            </a:r>
            <a:endParaRPr/>
          </a:p>
        </p:txBody>
      </p:sp>
      <p:sp>
        <p:nvSpPr>
          <p:cNvPr id="314" name="Google Shape;314;p35"/>
          <p:cNvSpPr/>
          <p:nvPr/>
        </p:nvSpPr>
        <p:spPr>
          <a:xfrm>
            <a:off x="2665573" y="3913525"/>
            <a:ext cx="94221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текста диктанта</a:t>
            </a:r>
            <a:endParaRPr/>
          </a:p>
        </p:txBody>
      </p:sp>
      <p:sp>
        <p:nvSpPr>
          <p:cNvPr id="315" name="Google Shape;315;p35"/>
          <p:cNvSpPr/>
          <p:nvPr/>
        </p:nvSpPr>
        <p:spPr>
          <a:xfrm>
            <a:off x="1451296" y="1491086"/>
            <a:ext cx="146627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Подготовка текста диктанта и разметки*</a:t>
            </a:r>
            <a:endParaRPr/>
          </a:p>
        </p:txBody>
      </p:sp>
      <p:cxnSp>
        <p:nvCxnSpPr>
          <p:cNvPr id="316" name="Google Shape;316;p35"/>
          <p:cNvCxnSpPr/>
          <p:nvPr/>
        </p:nvCxnSpPr>
        <p:spPr>
          <a:xfrm>
            <a:off x="2907251" y="1751777"/>
            <a:ext cx="108516" cy="1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317" name="Google Shape;317;p35"/>
          <p:cNvCxnSpPr/>
          <p:nvPr/>
        </p:nvCxnSpPr>
        <p:spPr>
          <a:xfrm>
            <a:off x="2567378" y="4174214"/>
            <a:ext cx="108516" cy="1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18" name="Google Shape;318;p35"/>
          <p:cNvSpPr/>
          <p:nvPr/>
        </p:nvSpPr>
        <p:spPr>
          <a:xfrm>
            <a:off x="3705408" y="3913525"/>
            <a:ext cx="1244884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Отправка  работы в систему</a:t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1097249" y="4075587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0" name="Google Shape;320;p35"/>
          <p:cNvCxnSpPr>
            <a:stCxn id="319" idx="6"/>
            <a:endCxn id="313" idx="1"/>
          </p:cNvCxnSpPr>
          <p:nvPr/>
        </p:nvCxnSpPr>
        <p:spPr>
          <a:xfrm>
            <a:off x="1294506" y="4174216"/>
            <a:ext cx="157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1" name="Google Shape;321;p35"/>
          <p:cNvCxnSpPr/>
          <p:nvPr/>
        </p:nvCxnSpPr>
        <p:spPr>
          <a:xfrm>
            <a:off x="3618358" y="4174214"/>
            <a:ext cx="108516" cy="1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2" name="Google Shape;322;p35"/>
          <p:cNvCxnSpPr/>
          <p:nvPr/>
        </p:nvCxnSpPr>
        <p:spPr>
          <a:xfrm rot="10800000">
            <a:off x="3105150" y="2312589"/>
            <a:ext cx="60026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323" name="Google Shape;323;p35"/>
          <p:cNvCxnSpPr/>
          <p:nvPr/>
        </p:nvCxnSpPr>
        <p:spPr>
          <a:xfrm rot="10800000">
            <a:off x="3722626" y="2075757"/>
            <a:ext cx="0" cy="23683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24" name="Google Shape;324;p35"/>
          <p:cNvSpPr/>
          <p:nvPr/>
        </p:nvSpPr>
        <p:spPr>
          <a:xfrm>
            <a:off x="6073882" y="2907291"/>
            <a:ext cx="197257" cy="197257"/>
          </a:xfrm>
          <a:prstGeom prst="ellipse">
            <a:avLst/>
          </a:prstGeom>
          <a:noFill/>
          <a:ln cap="flat" cmpd="sng" w="381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5" name="Google Shape;325;p35"/>
          <p:cNvCxnSpPr>
            <a:endCxn id="324" idx="2"/>
          </p:cNvCxnSpPr>
          <p:nvPr/>
        </p:nvCxnSpPr>
        <p:spPr>
          <a:xfrm>
            <a:off x="5979382" y="3005920"/>
            <a:ext cx="94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6" name="Google Shape;326;p35"/>
          <p:cNvSpPr/>
          <p:nvPr/>
        </p:nvSpPr>
        <p:spPr>
          <a:xfrm>
            <a:off x="3276484" y="2745227"/>
            <a:ext cx="1001999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работы ученика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эталоном</a:t>
            </a:r>
            <a:endParaRPr/>
          </a:p>
        </p:txBody>
      </p:sp>
      <p:sp>
        <p:nvSpPr>
          <p:cNvPr id="327" name="Google Shape;327;p35"/>
          <p:cNvSpPr/>
          <p:nvPr/>
        </p:nvSpPr>
        <p:spPr>
          <a:xfrm>
            <a:off x="4373064" y="2745227"/>
            <a:ext cx="904713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Выставление оценки по числу ошибок</a:t>
            </a:r>
            <a:endParaRPr/>
          </a:p>
        </p:txBody>
      </p:sp>
      <p:sp>
        <p:nvSpPr>
          <p:cNvPr id="328" name="Google Shape;328;p35"/>
          <p:cNvSpPr/>
          <p:nvPr/>
        </p:nvSpPr>
        <p:spPr>
          <a:xfrm>
            <a:off x="5371220" y="2745227"/>
            <a:ext cx="608081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Запись оценки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ПОД</a:t>
            </a:r>
            <a:endParaRPr/>
          </a:p>
        </p:txBody>
      </p:sp>
      <p:cxnSp>
        <p:nvCxnSpPr>
          <p:cNvPr id="329" name="Google Shape;329;p35"/>
          <p:cNvCxnSpPr>
            <a:endCxn id="327" idx="1"/>
          </p:cNvCxnSpPr>
          <p:nvPr/>
        </p:nvCxnSpPr>
        <p:spPr>
          <a:xfrm>
            <a:off x="4278564" y="3005918"/>
            <a:ext cx="94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30" name="Google Shape;330;p35"/>
          <p:cNvCxnSpPr/>
          <p:nvPr/>
        </p:nvCxnSpPr>
        <p:spPr>
          <a:xfrm>
            <a:off x="5277777" y="3005916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1" name="Google Shape;331;p35"/>
          <p:cNvSpPr/>
          <p:nvPr/>
        </p:nvSpPr>
        <p:spPr>
          <a:xfrm>
            <a:off x="2430487" y="2745227"/>
            <a:ext cx="75141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работы ученика</a:t>
            </a:r>
            <a:endParaRPr/>
          </a:p>
        </p:txBody>
      </p:sp>
      <p:cxnSp>
        <p:nvCxnSpPr>
          <p:cNvPr id="332" name="Google Shape;332;p35"/>
          <p:cNvCxnSpPr/>
          <p:nvPr/>
        </p:nvCxnSpPr>
        <p:spPr>
          <a:xfrm>
            <a:off x="3181903" y="3005916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3" name="Google Shape;333;p35"/>
          <p:cNvSpPr txBox="1"/>
          <p:nvPr/>
        </p:nvSpPr>
        <p:spPr>
          <a:xfrm>
            <a:off x="366608" y="4621373"/>
            <a:ext cx="24654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 Категория ошибки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 соответствующие слова из диктанта</a:t>
            </a:r>
            <a:endParaRPr/>
          </a:p>
        </p:txBody>
      </p:sp>
      <p:sp>
        <p:nvSpPr>
          <p:cNvPr id="334" name="Google Shape;334;p35"/>
          <p:cNvSpPr/>
          <p:nvPr/>
        </p:nvSpPr>
        <p:spPr>
          <a:xfrm>
            <a:off x="3406026" y="3430615"/>
            <a:ext cx="311153" cy="241450"/>
          </a:xfrm>
          <a:custGeom>
            <a:rect b="b" l="l" r="r" t="t"/>
            <a:pathLst>
              <a:path extrusionOk="0" h="3715" w="4799">
                <a:moveTo>
                  <a:pt x="2636" y="2541"/>
                </a:moveTo>
                <a:lnTo>
                  <a:pt x="2636" y="2541"/>
                </a:lnTo>
                <a:cubicBezTo>
                  <a:pt x="2636" y="2576"/>
                  <a:pt x="2607" y="2605"/>
                  <a:pt x="2572" y="2605"/>
                </a:cubicBezTo>
                <a:lnTo>
                  <a:pt x="1098" y="2605"/>
                </a:lnTo>
                <a:cubicBezTo>
                  <a:pt x="1062" y="2605"/>
                  <a:pt x="1033" y="2576"/>
                  <a:pt x="1033" y="2541"/>
                </a:cubicBezTo>
                <a:cubicBezTo>
                  <a:pt x="1033" y="2505"/>
                  <a:pt x="1062" y="2476"/>
                  <a:pt x="1098" y="2476"/>
                </a:cubicBezTo>
                <a:lnTo>
                  <a:pt x="2572" y="2476"/>
                </a:lnTo>
                <a:cubicBezTo>
                  <a:pt x="2607" y="2476"/>
                  <a:pt x="2636" y="2505"/>
                  <a:pt x="2636" y="2541"/>
                </a:cubicBezTo>
                <a:lnTo>
                  <a:pt x="2636" y="2541"/>
                </a:lnTo>
                <a:close/>
                <a:moveTo>
                  <a:pt x="1018" y="1355"/>
                </a:moveTo>
                <a:lnTo>
                  <a:pt x="1018" y="1355"/>
                </a:lnTo>
                <a:cubicBezTo>
                  <a:pt x="1018" y="1319"/>
                  <a:pt x="1047" y="1291"/>
                  <a:pt x="1082" y="1291"/>
                </a:cubicBezTo>
                <a:lnTo>
                  <a:pt x="3775" y="1291"/>
                </a:lnTo>
                <a:cubicBezTo>
                  <a:pt x="3810" y="1291"/>
                  <a:pt x="3839" y="1319"/>
                  <a:pt x="3839" y="1355"/>
                </a:cubicBezTo>
                <a:cubicBezTo>
                  <a:pt x="3839" y="1391"/>
                  <a:pt x="3810" y="1419"/>
                  <a:pt x="3775" y="1419"/>
                </a:cubicBezTo>
                <a:lnTo>
                  <a:pt x="1082" y="1419"/>
                </a:lnTo>
                <a:cubicBezTo>
                  <a:pt x="1047" y="1419"/>
                  <a:pt x="1018" y="1391"/>
                  <a:pt x="1018" y="1355"/>
                </a:cubicBezTo>
                <a:lnTo>
                  <a:pt x="1018" y="1355"/>
                </a:lnTo>
                <a:close/>
                <a:moveTo>
                  <a:pt x="3008" y="2145"/>
                </a:moveTo>
                <a:lnTo>
                  <a:pt x="3008" y="2145"/>
                </a:lnTo>
                <a:cubicBezTo>
                  <a:pt x="3008" y="2181"/>
                  <a:pt x="2979" y="2210"/>
                  <a:pt x="2943" y="2210"/>
                </a:cubicBezTo>
                <a:lnTo>
                  <a:pt x="1082" y="2210"/>
                </a:lnTo>
                <a:cubicBezTo>
                  <a:pt x="1047" y="2210"/>
                  <a:pt x="1018" y="2181"/>
                  <a:pt x="1018" y="2145"/>
                </a:cubicBezTo>
                <a:cubicBezTo>
                  <a:pt x="1018" y="2110"/>
                  <a:pt x="1047" y="2081"/>
                  <a:pt x="1082" y="2081"/>
                </a:cubicBezTo>
                <a:lnTo>
                  <a:pt x="2943" y="2081"/>
                </a:lnTo>
                <a:cubicBezTo>
                  <a:pt x="2979" y="2081"/>
                  <a:pt x="3008" y="2110"/>
                  <a:pt x="3008" y="2145"/>
                </a:cubicBezTo>
                <a:lnTo>
                  <a:pt x="3008" y="2145"/>
                </a:lnTo>
                <a:close/>
                <a:moveTo>
                  <a:pt x="3419" y="1750"/>
                </a:moveTo>
                <a:lnTo>
                  <a:pt x="3419" y="1750"/>
                </a:lnTo>
                <a:cubicBezTo>
                  <a:pt x="3419" y="1786"/>
                  <a:pt x="3390" y="1815"/>
                  <a:pt x="3355" y="1815"/>
                </a:cubicBezTo>
                <a:lnTo>
                  <a:pt x="1082" y="1815"/>
                </a:lnTo>
                <a:cubicBezTo>
                  <a:pt x="1047" y="1815"/>
                  <a:pt x="1018" y="1786"/>
                  <a:pt x="1018" y="1750"/>
                </a:cubicBezTo>
                <a:cubicBezTo>
                  <a:pt x="1018" y="1715"/>
                  <a:pt x="1047" y="1686"/>
                  <a:pt x="1082" y="1686"/>
                </a:cubicBezTo>
                <a:lnTo>
                  <a:pt x="3355" y="1686"/>
                </a:lnTo>
                <a:cubicBezTo>
                  <a:pt x="3390" y="1686"/>
                  <a:pt x="3419" y="1715"/>
                  <a:pt x="3419" y="1750"/>
                </a:cubicBezTo>
                <a:lnTo>
                  <a:pt x="3419" y="1750"/>
                </a:lnTo>
                <a:close/>
                <a:moveTo>
                  <a:pt x="1018" y="960"/>
                </a:moveTo>
                <a:lnTo>
                  <a:pt x="1018" y="960"/>
                </a:lnTo>
                <a:cubicBezTo>
                  <a:pt x="1018" y="924"/>
                  <a:pt x="1047" y="895"/>
                  <a:pt x="1082" y="895"/>
                </a:cubicBezTo>
                <a:lnTo>
                  <a:pt x="4122" y="895"/>
                </a:lnTo>
                <a:cubicBezTo>
                  <a:pt x="4158" y="895"/>
                  <a:pt x="4186" y="924"/>
                  <a:pt x="4186" y="960"/>
                </a:cubicBezTo>
                <a:cubicBezTo>
                  <a:pt x="4186" y="995"/>
                  <a:pt x="4158" y="1024"/>
                  <a:pt x="4122" y="1024"/>
                </a:cubicBezTo>
                <a:lnTo>
                  <a:pt x="1082" y="1024"/>
                </a:lnTo>
                <a:cubicBezTo>
                  <a:pt x="1047" y="1024"/>
                  <a:pt x="1018" y="995"/>
                  <a:pt x="1018" y="960"/>
                </a:cubicBezTo>
                <a:lnTo>
                  <a:pt x="1018" y="960"/>
                </a:lnTo>
                <a:close/>
                <a:moveTo>
                  <a:pt x="3675" y="3497"/>
                </a:moveTo>
                <a:lnTo>
                  <a:pt x="3675" y="3497"/>
                </a:lnTo>
                <a:lnTo>
                  <a:pt x="3675" y="2789"/>
                </a:lnTo>
                <a:cubicBezTo>
                  <a:pt x="3675" y="2690"/>
                  <a:pt x="3755" y="2610"/>
                  <a:pt x="3854" y="2610"/>
                </a:cubicBezTo>
                <a:lnTo>
                  <a:pt x="4578" y="2610"/>
                </a:lnTo>
                <a:lnTo>
                  <a:pt x="3675" y="3497"/>
                </a:lnTo>
                <a:lnTo>
                  <a:pt x="3675" y="3497"/>
                </a:lnTo>
                <a:close/>
                <a:moveTo>
                  <a:pt x="128" y="3407"/>
                </a:moveTo>
                <a:lnTo>
                  <a:pt x="128" y="3407"/>
                </a:lnTo>
                <a:lnTo>
                  <a:pt x="128" y="306"/>
                </a:lnTo>
                <a:cubicBezTo>
                  <a:pt x="128" y="208"/>
                  <a:pt x="209" y="128"/>
                  <a:pt x="307" y="128"/>
                </a:cubicBezTo>
                <a:lnTo>
                  <a:pt x="4492" y="128"/>
                </a:lnTo>
                <a:cubicBezTo>
                  <a:pt x="4591" y="128"/>
                  <a:pt x="4671" y="208"/>
                  <a:pt x="4671" y="306"/>
                </a:cubicBezTo>
                <a:lnTo>
                  <a:pt x="4671" y="2481"/>
                </a:lnTo>
                <a:lnTo>
                  <a:pt x="3854" y="2481"/>
                </a:lnTo>
                <a:cubicBezTo>
                  <a:pt x="3684" y="2481"/>
                  <a:pt x="3546" y="2619"/>
                  <a:pt x="3546" y="2789"/>
                </a:cubicBezTo>
                <a:lnTo>
                  <a:pt x="3546" y="3586"/>
                </a:lnTo>
                <a:lnTo>
                  <a:pt x="307" y="3586"/>
                </a:lnTo>
                <a:cubicBezTo>
                  <a:pt x="209" y="3586"/>
                  <a:pt x="128" y="3505"/>
                  <a:pt x="128" y="3407"/>
                </a:cubicBezTo>
                <a:lnTo>
                  <a:pt x="128" y="3407"/>
                </a:lnTo>
                <a:close/>
                <a:moveTo>
                  <a:pt x="4795" y="2566"/>
                </a:moveTo>
                <a:lnTo>
                  <a:pt x="4795" y="2566"/>
                </a:lnTo>
                <a:cubicBezTo>
                  <a:pt x="4797" y="2561"/>
                  <a:pt x="4798" y="2555"/>
                  <a:pt x="4799" y="2550"/>
                </a:cubicBezTo>
                <a:cubicBezTo>
                  <a:pt x="4799" y="2548"/>
                  <a:pt x="4799" y="2547"/>
                  <a:pt x="4799" y="2546"/>
                </a:cubicBezTo>
                <a:lnTo>
                  <a:pt x="4799" y="306"/>
                </a:lnTo>
                <a:cubicBezTo>
                  <a:pt x="4799" y="137"/>
                  <a:pt x="4662" y="0"/>
                  <a:pt x="4492" y="0"/>
                </a:cubicBezTo>
                <a:lnTo>
                  <a:pt x="307" y="0"/>
                </a:lnTo>
                <a:cubicBezTo>
                  <a:pt x="138" y="0"/>
                  <a:pt x="0" y="137"/>
                  <a:pt x="0" y="306"/>
                </a:cubicBezTo>
                <a:lnTo>
                  <a:pt x="0" y="3407"/>
                </a:lnTo>
                <a:cubicBezTo>
                  <a:pt x="0" y="3576"/>
                  <a:pt x="138" y="3715"/>
                  <a:pt x="307" y="3715"/>
                </a:cubicBezTo>
                <a:lnTo>
                  <a:pt x="3610" y="3715"/>
                </a:lnTo>
                <a:cubicBezTo>
                  <a:pt x="3619" y="3715"/>
                  <a:pt x="3627" y="3713"/>
                  <a:pt x="3635" y="3710"/>
                </a:cubicBezTo>
                <a:cubicBezTo>
                  <a:pt x="3640" y="3707"/>
                  <a:pt x="3645" y="3704"/>
                  <a:pt x="3649" y="3700"/>
                </a:cubicBezTo>
                <a:cubicBezTo>
                  <a:pt x="3651" y="3699"/>
                  <a:pt x="3654" y="3698"/>
                  <a:pt x="3655" y="3696"/>
                </a:cubicBezTo>
                <a:lnTo>
                  <a:pt x="3656" y="3696"/>
                </a:lnTo>
                <a:cubicBezTo>
                  <a:pt x="3656" y="3696"/>
                  <a:pt x="3656" y="3696"/>
                  <a:pt x="3656" y="3696"/>
                </a:cubicBezTo>
                <a:lnTo>
                  <a:pt x="4780" y="2592"/>
                </a:lnTo>
                <a:cubicBezTo>
                  <a:pt x="4780" y="2592"/>
                  <a:pt x="4780" y="2591"/>
                  <a:pt x="4780" y="2591"/>
                </a:cubicBezTo>
                <a:cubicBezTo>
                  <a:pt x="4781" y="2591"/>
                  <a:pt x="4781" y="2590"/>
                  <a:pt x="4782" y="2589"/>
                </a:cubicBezTo>
                <a:cubicBezTo>
                  <a:pt x="4786" y="2584"/>
                  <a:pt x="4790" y="2579"/>
                  <a:pt x="4793" y="2573"/>
                </a:cubicBezTo>
                <a:cubicBezTo>
                  <a:pt x="4794" y="2571"/>
                  <a:pt x="4795" y="2569"/>
                  <a:pt x="4795" y="256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5"/>
          <p:cNvSpPr/>
          <p:nvPr/>
        </p:nvSpPr>
        <p:spPr>
          <a:xfrm>
            <a:off x="2676010" y="2159528"/>
            <a:ext cx="384453" cy="298085"/>
          </a:xfrm>
          <a:custGeom>
            <a:rect b="b" l="l" r="r" t="t"/>
            <a:pathLst>
              <a:path extrusionOk="0" h="4466" w="576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5"/>
          <p:cNvSpPr txBox="1"/>
          <p:nvPr/>
        </p:nvSpPr>
        <p:spPr>
          <a:xfrm>
            <a:off x="2427475" y="2411342"/>
            <a:ext cx="8928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Аудиозапись</a:t>
            </a:r>
            <a:endParaRPr/>
          </a:p>
        </p:txBody>
      </p:sp>
      <p:sp>
        <p:nvSpPr>
          <p:cNvPr id="337" name="Google Shape;337;p35"/>
          <p:cNvSpPr txBox="1"/>
          <p:nvPr/>
        </p:nvSpPr>
        <p:spPr>
          <a:xfrm>
            <a:off x="3034497" y="3624322"/>
            <a:ext cx="105420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338" name="Google Shape;338;p35"/>
          <p:cNvSpPr/>
          <p:nvPr/>
        </p:nvSpPr>
        <p:spPr>
          <a:xfrm>
            <a:off x="1097249" y="1660840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9" name="Google Shape;339;p35"/>
          <p:cNvCxnSpPr>
            <a:stCxn id="338" idx="6"/>
          </p:cNvCxnSpPr>
          <p:nvPr/>
        </p:nvCxnSpPr>
        <p:spPr>
          <a:xfrm>
            <a:off x="1294506" y="1759469"/>
            <a:ext cx="157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0" name="Google Shape;340;p35"/>
          <p:cNvSpPr/>
          <p:nvPr/>
        </p:nvSpPr>
        <p:spPr>
          <a:xfrm>
            <a:off x="5113616" y="4075587"/>
            <a:ext cx="197257" cy="197257"/>
          </a:xfrm>
          <a:prstGeom prst="ellipse">
            <a:avLst/>
          </a:prstGeom>
          <a:noFill/>
          <a:ln cap="flat" cmpd="sng" w="381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1" name="Google Shape;341;p35"/>
          <p:cNvCxnSpPr>
            <a:endCxn id="340" idx="2"/>
          </p:cNvCxnSpPr>
          <p:nvPr/>
        </p:nvCxnSpPr>
        <p:spPr>
          <a:xfrm>
            <a:off x="4950416" y="4174216"/>
            <a:ext cx="1632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2" name="Google Shape;342;p35"/>
          <p:cNvSpPr/>
          <p:nvPr/>
        </p:nvSpPr>
        <p:spPr>
          <a:xfrm>
            <a:off x="4620700" y="1660840"/>
            <a:ext cx="197257" cy="197257"/>
          </a:xfrm>
          <a:prstGeom prst="ellipse">
            <a:avLst/>
          </a:prstGeom>
          <a:noFill/>
          <a:ln cap="flat" cmpd="sng" w="381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3" name="Google Shape;343;p35"/>
          <p:cNvCxnSpPr>
            <a:endCxn id="342" idx="2"/>
          </p:cNvCxnSpPr>
          <p:nvPr/>
        </p:nvCxnSpPr>
        <p:spPr>
          <a:xfrm>
            <a:off x="4457500" y="1759469"/>
            <a:ext cx="1632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4" name="Google Shape;344;p35"/>
          <p:cNvCxnSpPr/>
          <p:nvPr/>
        </p:nvCxnSpPr>
        <p:spPr>
          <a:xfrm>
            <a:off x="1893009" y="2312421"/>
            <a:ext cx="72600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35"/>
          <p:cNvSpPr/>
          <p:nvPr/>
        </p:nvSpPr>
        <p:spPr>
          <a:xfrm>
            <a:off x="1097249" y="2907287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6" name="Google Shape;346;p35"/>
          <p:cNvCxnSpPr>
            <a:stCxn id="345" idx="6"/>
          </p:cNvCxnSpPr>
          <p:nvPr/>
        </p:nvCxnSpPr>
        <p:spPr>
          <a:xfrm>
            <a:off x="1294506" y="3005916"/>
            <a:ext cx="157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47" name="Google Shape;347;p35"/>
          <p:cNvCxnSpPr>
            <a:endCxn id="348" idx="0"/>
          </p:cNvCxnSpPr>
          <p:nvPr/>
        </p:nvCxnSpPr>
        <p:spPr>
          <a:xfrm>
            <a:off x="1893009" y="2312327"/>
            <a:ext cx="0" cy="43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349" name="Google Shape;349;p35"/>
          <p:cNvCxnSpPr>
            <a:stCxn id="318" idx="0"/>
          </p:cNvCxnSpPr>
          <p:nvPr/>
        </p:nvCxnSpPr>
        <p:spPr>
          <a:xfrm rot="10800000">
            <a:off x="4327850" y="3539425"/>
            <a:ext cx="0" cy="37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50" name="Google Shape;350;p35"/>
          <p:cNvCxnSpPr/>
          <p:nvPr/>
        </p:nvCxnSpPr>
        <p:spPr>
          <a:xfrm rot="10800000">
            <a:off x="3779044" y="3539565"/>
            <a:ext cx="54426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351" name="Google Shape;351;p35"/>
          <p:cNvCxnSpPr/>
          <p:nvPr/>
        </p:nvCxnSpPr>
        <p:spPr>
          <a:xfrm>
            <a:off x="2806195" y="3539565"/>
            <a:ext cx="53231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52" name="Google Shape;352;p35"/>
          <p:cNvCxnSpPr>
            <a:endCxn id="331" idx="2"/>
          </p:cNvCxnSpPr>
          <p:nvPr/>
        </p:nvCxnSpPr>
        <p:spPr>
          <a:xfrm rot="10800000">
            <a:off x="2806195" y="3266608"/>
            <a:ext cx="0" cy="2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353" name="Google Shape;353;p35"/>
          <p:cNvCxnSpPr/>
          <p:nvPr/>
        </p:nvCxnSpPr>
        <p:spPr>
          <a:xfrm>
            <a:off x="2339434" y="3005916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48" name="Google Shape;348;p35"/>
          <p:cNvSpPr/>
          <p:nvPr/>
        </p:nvSpPr>
        <p:spPr>
          <a:xfrm>
            <a:off x="1446583" y="2745227"/>
            <a:ext cx="892851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хранение аудиозаписи</a:t>
            </a:r>
            <a:endParaRPr/>
          </a:p>
        </p:txBody>
      </p:sp>
      <p:sp>
        <p:nvSpPr>
          <p:cNvPr id="354" name="Google Shape;354;p35"/>
          <p:cNvSpPr/>
          <p:nvPr/>
        </p:nvSpPr>
        <p:spPr>
          <a:xfrm>
            <a:off x="1739009" y="3422326"/>
            <a:ext cx="384453" cy="298085"/>
          </a:xfrm>
          <a:custGeom>
            <a:rect b="b" l="l" r="r" t="t"/>
            <a:pathLst>
              <a:path extrusionOk="0" h="4466" w="576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55" name="Google Shape;355;p35"/>
          <p:cNvCxnSpPr/>
          <p:nvPr/>
        </p:nvCxnSpPr>
        <p:spPr>
          <a:xfrm rot="10800000">
            <a:off x="1931235" y="3284670"/>
            <a:ext cx="0" cy="9432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56" name="Google Shape;356;p35"/>
          <p:cNvCxnSpPr/>
          <p:nvPr/>
        </p:nvCxnSpPr>
        <p:spPr>
          <a:xfrm>
            <a:off x="1926247" y="3762269"/>
            <a:ext cx="0" cy="156115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357" name="Google Shape;357;p35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5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6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Процесс проверки диктантов</a:t>
            </a:r>
            <a:b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 русскому языку – </a:t>
            </a:r>
            <a:r>
              <a:rPr b="1" lang="ru-RU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TO BE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6"/>
          <p:cNvSpPr txBox="1"/>
          <p:nvPr/>
        </p:nvSpPr>
        <p:spPr>
          <a:xfrm>
            <a:off x="194804" y="4035714"/>
            <a:ext cx="6499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Ученик</a:t>
            </a:r>
            <a:endParaRPr/>
          </a:p>
        </p:txBody>
      </p:sp>
      <p:sp>
        <p:nvSpPr>
          <p:cNvPr id="365" name="Google Shape;365;p36"/>
          <p:cNvSpPr txBox="1"/>
          <p:nvPr/>
        </p:nvSpPr>
        <p:spPr>
          <a:xfrm>
            <a:off x="194804" y="2871263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</a:t>
            </a:r>
            <a:endParaRPr/>
          </a:p>
        </p:txBody>
      </p:sp>
      <p:sp>
        <p:nvSpPr>
          <p:cNvPr id="366" name="Google Shape;366;p36"/>
          <p:cNvSpPr txBox="1"/>
          <p:nvPr/>
        </p:nvSpPr>
        <p:spPr>
          <a:xfrm>
            <a:off x="194804" y="1613278"/>
            <a:ext cx="8194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Методист</a:t>
            </a: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3005446" y="1491086"/>
            <a:ext cx="146627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Организация записи диктанта диктором</a:t>
            </a:r>
            <a:endParaRPr/>
          </a:p>
        </p:txBody>
      </p:sp>
      <p:sp>
        <p:nvSpPr>
          <p:cNvPr id="368" name="Google Shape;368;p36"/>
          <p:cNvSpPr/>
          <p:nvPr/>
        </p:nvSpPr>
        <p:spPr>
          <a:xfrm>
            <a:off x="1452139" y="3913525"/>
            <a:ext cx="1115815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Прослушивание аудиозаписи</a:t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>
            <a:off x="2665573" y="3913525"/>
            <a:ext cx="94221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текста диктанта</a:t>
            </a:r>
            <a:endParaRPr/>
          </a:p>
        </p:txBody>
      </p:sp>
      <p:sp>
        <p:nvSpPr>
          <p:cNvPr id="370" name="Google Shape;370;p36"/>
          <p:cNvSpPr/>
          <p:nvPr/>
        </p:nvSpPr>
        <p:spPr>
          <a:xfrm>
            <a:off x="1451296" y="1491086"/>
            <a:ext cx="146627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Подготовка текста диктанта и разметки*</a:t>
            </a:r>
            <a:endParaRPr/>
          </a:p>
        </p:txBody>
      </p:sp>
      <p:cxnSp>
        <p:nvCxnSpPr>
          <p:cNvPr id="371" name="Google Shape;371;p36"/>
          <p:cNvCxnSpPr/>
          <p:nvPr/>
        </p:nvCxnSpPr>
        <p:spPr>
          <a:xfrm>
            <a:off x="2907251" y="1751777"/>
            <a:ext cx="108516" cy="1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372" name="Google Shape;372;p36"/>
          <p:cNvCxnSpPr/>
          <p:nvPr/>
        </p:nvCxnSpPr>
        <p:spPr>
          <a:xfrm>
            <a:off x="2567378" y="4174214"/>
            <a:ext cx="108516" cy="1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3" name="Google Shape;373;p36"/>
          <p:cNvSpPr/>
          <p:nvPr/>
        </p:nvSpPr>
        <p:spPr>
          <a:xfrm>
            <a:off x="3705408" y="3913525"/>
            <a:ext cx="1244884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Отправка  работы в систему</a:t>
            </a:r>
            <a:endParaRPr/>
          </a:p>
        </p:txBody>
      </p:sp>
      <p:sp>
        <p:nvSpPr>
          <p:cNvPr id="374" name="Google Shape;374;p36"/>
          <p:cNvSpPr/>
          <p:nvPr/>
        </p:nvSpPr>
        <p:spPr>
          <a:xfrm>
            <a:off x="1097249" y="4075587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5" name="Google Shape;375;p36"/>
          <p:cNvCxnSpPr>
            <a:stCxn id="374" idx="6"/>
            <a:endCxn id="368" idx="1"/>
          </p:cNvCxnSpPr>
          <p:nvPr/>
        </p:nvCxnSpPr>
        <p:spPr>
          <a:xfrm>
            <a:off x="1294506" y="4174216"/>
            <a:ext cx="157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6" name="Google Shape;376;p36"/>
          <p:cNvCxnSpPr/>
          <p:nvPr/>
        </p:nvCxnSpPr>
        <p:spPr>
          <a:xfrm>
            <a:off x="3618358" y="4174214"/>
            <a:ext cx="108516" cy="1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77" name="Google Shape;377;p36"/>
          <p:cNvCxnSpPr/>
          <p:nvPr/>
        </p:nvCxnSpPr>
        <p:spPr>
          <a:xfrm rot="10800000">
            <a:off x="3105150" y="2312589"/>
            <a:ext cx="60026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378" name="Google Shape;378;p36"/>
          <p:cNvCxnSpPr/>
          <p:nvPr/>
        </p:nvCxnSpPr>
        <p:spPr>
          <a:xfrm rot="10800000">
            <a:off x="3722626" y="2075757"/>
            <a:ext cx="0" cy="23683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379" name="Google Shape;379;p36"/>
          <p:cNvCxnSpPr/>
          <p:nvPr/>
        </p:nvCxnSpPr>
        <p:spPr>
          <a:xfrm>
            <a:off x="5979301" y="3005920"/>
            <a:ext cx="94581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0" name="Google Shape;380;p36"/>
          <p:cNvSpPr/>
          <p:nvPr/>
        </p:nvSpPr>
        <p:spPr>
          <a:xfrm>
            <a:off x="3276484" y="2745227"/>
            <a:ext cx="1001999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работы ученика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эталоном</a:t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>
            <a:off x="4373064" y="2745227"/>
            <a:ext cx="904713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Выставление оценки по числу ошибок</a:t>
            </a:r>
            <a:endParaRPr/>
          </a:p>
        </p:txBody>
      </p:sp>
      <p:sp>
        <p:nvSpPr>
          <p:cNvPr id="382" name="Google Shape;382;p36"/>
          <p:cNvSpPr/>
          <p:nvPr/>
        </p:nvSpPr>
        <p:spPr>
          <a:xfrm>
            <a:off x="5371220" y="2745227"/>
            <a:ext cx="608081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Запись оценки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ПОД</a:t>
            </a:r>
            <a:endParaRPr/>
          </a:p>
        </p:txBody>
      </p:sp>
      <p:cxnSp>
        <p:nvCxnSpPr>
          <p:cNvPr id="383" name="Google Shape;383;p36"/>
          <p:cNvCxnSpPr>
            <a:endCxn id="381" idx="1"/>
          </p:cNvCxnSpPr>
          <p:nvPr/>
        </p:nvCxnSpPr>
        <p:spPr>
          <a:xfrm>
            <a:off x="4278564" y="3005918"/>
            <a:ext cx="94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84" name="Google Shape;384;p36"/>
          <p:cNvCxnSpPr/>
          <p:nvPr/>
        </p:nvCxnSpPr>
        <p:spPr>
          <a:xfrm>
            <a:off x="5277777" y="3005916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5" name="Google Shape;385;p36"/>
          <p:cNvSpPr/>
          <p:nvPr/>
        </p:nvSpPr>
        <p:spPr>
          <a:xfrm>
            <a:off x="2430487" y="2745227"/>
            <a:ext cx="75141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работы ученика</a:t>
            </a:r>
            <a:endParaRPr/>
          </a:p>
        </p:txBody>
      </p:sp>
      <p:cxnSp>
        <p:nvCxnSpPr>
          <p:cNvPr id="386" name="Google Shape;386;p36"/>
          <p:cNvCxnSpPr/>
          <p:nvPr/>
        </p:nvCxnSpPr>
        <p:spPr>
          <a:xfrm>
            <a:off x="3181903" y="3005916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87" name="Google Shape;387;p36"/>
          <p:cNvSpPr txBox="1"/>
          <p:nvPr/>
        </p:nvSpPr>
        <p:spPr>
          <a:xfrm>
            <a:off x="366608" y="4621373"/>
            <a:ext cx="24654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 Категория ошибки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 соответствующие слова из диктанта</a:t>
            </a:r>
            <a:endParaRPr/>
          </a:p>
        </p:txBody>
      </p:sp>
      <p:sp>
        <p:nvSpPr>
          <p:cNvPr id="388" name="Google Shape;388;p36"/>
          <p:cNvSpPr/>
          <p:nvPr/>
        </p:nvSpPr>
        <p:spPr>
          <a:xfrm>
            <a:off x="3406026" y="3430615"/>
            <a:ext cx="311153" cy="241450"/>
          </a:xfrm>
          <a:custGeom>
            <a:rect b="b" l="l" r="r" t="t"/>
            <a:pathLst>
              <a:path extrusionOk="0" h="3715" w="4799">
                <a:moveTo>
                  <a:pt x="2636" y="2541"/>
                </a:moveTo>
                <a:lnTo>
                  <a:pt x="2636" y="2541"/>
                </a:lnTo>
                <a:cubicBezTo>
                  <a:pt x="2636" y="2576"/>
                  <a:pt x="2607" y="2605"/>
                  <a:pt x="2572" y="2605"/>
                </a:cubicBezTo>
                <a:lnTo>
                  <a:pt x="1098" y="2605"/>
                </a:lnTo>
                <a:cubicBezTo>
                  <a:pt x="1062" y="2605"/>
                  <a:pt x="1033" y="2576"/>
                  <a:pt x="1033" y="2541"/>
                </a:cubicBezTo>
                <a:cubicBezTo>
                  <a:pt x="1033" y="2505"/>
                  <a:pt x="1062" y="2476"/>
                  <a:pt x="1098" y="2476"/>
                </a:cubicBezTo>
                <a:lnTo>
                  <a:pt x="2572" y="2476"/>
                </a:lnTo>
                <a:cubicBezTo>
                  <a:pt x="2607" y="2476"/>
                  <a:pt x="2636" y="2505"/>
                  <a:pt x="2636" y="2541"/>
                </a:cubicBezTo>
                <a:lnTo>
                  <a:pt x="2636" y="2541"/>
                </a:lnTo>
                <a:close/>
                <a:moveTo>
                  <a:pt x="1018" y="1355"/>
                </a:moveTo>
                <a:lnTo>
                  <a:pt x="1018" y="1355"/>
                </a:lnTo>
                <a:cubicBezTo>
                  <a:pt x="1018" y="1319"/>
                  <a:pt x="1047" y="1291"/>
                  <a:pt x="1082" y="1291"/>
                </a:cubicBezTo>
                <a:lnTo>
                  <a:pt x="3775" y="1291"/>
                </a:lnTo>
                <a:cubicBezTo>
                  <a:pt x="3810" y="1291"/>
                  <a:pt x="3839" y="1319"/>
                  <a:pt x="3839" y="1355"/>
                </a:cubicBezTo>
                <a:cubicBezTo>
                  <a:pt x="3839" y="1391"/>
                  <a:pt x="3810" y="1419"/>
                  <a:pt x="3775" y="1419"/>
                </a:cubicBezTo>
                <a:lnTo>
                  <a:pt x="1082" y="1419"/>
                </a:lnTo>
                <a:cubicBezTo>
                  <a:pt x="1047" y="1419"/>
                  <a:pt x="1018" y="1391"/>
                  <a:pt x="1018" y="1355"/>
                </a:cubicBezTo>
                <a:lnTo>
                  <a:pt x="1018" y="1355"/>
                </a:lnTo>
                <a:close/>
                <a:moveTo>
                  <a:pt x="3008" y="2145"/>
                </a:moveTo>
                <a:lnTo>
                  <a:pt x="3008" y="2145"/>
                </a:lnTo>
                <a:cubicBezTo>
                  <a:pt x="3008" y="2181"/>
                  <a:pt x="2979" y="2210"/>
                  <a:pt x="2943" y="2210"/>
                </a:cubicBezTo>
                <a:lnTo>
                  <a:pt x="1082" y="2210"/>
                </a:lnTo>
                <a:cubicBezTo>
                  <a:pt x="1047" y="2210"/>
                  <a:pt x="1018" y="2181"/>
                  <a:pt x="1018" y="2145"/>
                </a:cubicBezTo>
                <a:cubicBezTo>
                  <a:pt x="1018" y="2110"/>
                  <a:pt x="1047" y="2081"/>
                  <a:pt x="1082" y="2081"/>
                </a:cubicBezTo>
                <a:lnTo>
                  <a:pt x="2943" y="2081"/>
                </a:lnTo>
                <a:cubicBezTo>
                  <a:pt x="2979" y="2081"/>
                  <a:pt x="3008" y="2110"/>
                  <a:pt x="3008" y="2145"/>
                </a:cubicBezTo>
                <a:lnTo>
                  <a:pt x="3008" y="2145"/>
                </a:lnTo>
                <a:close/>
                <a:moveTo>
                  <a:pt x="3419" y="1750"/>
                </a:moveTo>
                <a:lnTo>
                  <a:pt x="3419" y="1750"/>
                </a:lnTo>
                <a:cubicBezTo>
                  <a:pt x="3419" y="1786"/>
                  <a:pt x="3390" y="1815"/>
                  <a:pt x="3355" y="1815"/>
                </a:cubicBezTo>
                <a:lnTo>
                  <a:pt x="1082" y="1815"/>
                </a:lnTo>
                <a:cubicBezTo>
                  <a:pt x="1047" y="1815"/>
                  <a:pt x="1018" y="1786"/>
                  <a:pt x="1018" y="1750"/>
                </a:cubicBezTo>
                <a:cubicBezTo>
                  <a:pt x="1018" y="1715"/>
                  <a:pt x="1047" y="1686"/>
                  <a:pt x="1082" y="1686"/>
                </a:cubicBezTo>
                <a:lnTo>
                  <a:pt x="3355" y="1686"/>
                </a:lnTo>
                <a:cubicBezTo>
                  <a:pt x="3390" y="1686"/>
                  <a:pt x="3419" y="1715"/>
                  <a:pt x="3419" y="1750"/>
                </a:cubicBezTo>
                <a:lnTo>
                  <a:pt x="3419" y="1750"/>
                </a:lnTo>
                <a:close/>
                <a:moveTo>
                  <a:pt x="1018" y="960"/>
                </a:moveTo>
                <a:lnTo>
                  <a:pt x="1018" y="960"/>
                </a:lnTo>
                <a:cubicBezTo>
                  <a:pt x="1018" y="924"/>
                  <a:pt x="1047" y="895"/>
                  <a:pt x="1082" y="895"/>
                </a:cubicBezTo>
                <a:lnTo>
                  <a:pt x="4122" y="895"/>
                </a:lnTo>
                <a:cubicBezTo>
                  <a:pt x="4158" y="895"/>
                  <a:pt x="4186" y="924"/>
                  <a:pt x="4186" y="960"/>
                </a:cubicBezTo>
                <a:cubicBezTo>
                  <a:pt x="4186" y="995"/>
                  <a:pt x="4158" y="1024"/>
                  <a:pt x="4122" y="1024"/>
                </a:cubicBezTo>
                <a:lnTo>
                  <a:pt x="1082" y="1024"/>
                </a:lnTo>
                <a:cubicBezTo>
                  <a:pt x="1047" y="1024"/>
                  <a:pt x="1018" y="995"/>
                  <a:pt x="1018" y="960"/>
                </a:cubicBezTo>
                <a:lnTo>
                  <a:pt x="1018" y="960"/>
                </a:lnTo>
                <a:close/>
                <a:moveTo>
                  <a:pt x="3675" y="3497"/>
                </a:moveTo>
                <a:lnTo>
                  <a:pt x="3675" y="3497"/>
                </a:lnTo>
                <a:lnTo>
                  <a:pt x="3675" y="2789"/>
                </a:lnTo>
                <a:cubicBezTo>
                  <a:pt x="3675" y="2690"/>
                  <a:pt x="3755" y="2610"/>
                  <a:pt x="3854" y="2610"/>
                </a:cubicBezTo>
                <a:lnTo>
                  <a:pt x="4578" y="2610"/>
                </a:lnTo>
                <a:lnTo>
                  <a:pt x="3675" y="3497"/>
                </a:lnTo>
                <a:lnTo>
                  <a:pt x="3675" y="3497"/>
                </a:lnTo>
                <a:close/>
                <a:moveTo>
                  <a:pt x="128" y="3407"/>
                </a:moveTo>
                <a:lnTo>
                  <a:pt x="128" y="3407"/>
                </a:lnTo>
                <a:lnTo>
                  <a:pt x="128" y="306"/>
                </a:lnTo>
                <a:cubicBezTo>
                  <a:pt x="128" y="208"/>
                  <a:pt x="209" y="128"/>
                  <a:pt x="307" y="128"/>
                </a:cubicBezTo>
                <a:lnTo>
                  <a:pt x="4492" y="128"/>
                </a:lnTo>
                <a:cubicBezTo>
                  <a:pt x="4591" y="128"/>
                  <a:pt x="4671" y="208"/>
                  <a:pt x="4671" y="306"/>
                </a:cubicBezTo>
                <a:lnTo>
                  <a:pt x="4671" y="2481"/>
                </a:lnTo>
                <a:lnTo>
                  <a:pt x="3854" y="2481"/>
                </a:lnTo>
                <a:cubicBezTo>
                  <a:pt x="3684" y="2481"/>
                  <a:pt x="3546" y="2619"/>
                  <a:pt x="3546" y="2789"/>
                </a:cubicBezTo>
                <a:lnTo>
                  <a:pt x="3546" y="3586"/>
                </a:lnTo>
                <a:lnTo>
                  <a:pt x="307" y="3586"/>
                </a:lnTo>
                <a:cubicBezTo>
                  <a:pt x="209" y="3586"/>
                  <a:pt x="128" y="3505"/>
                  <a:pt x="128" y="3407"/>
                </a:cubicBezTo>
                <a:lnTo>
                  <a:pt x="128" y="3407"/>
                </a:lnTo>
                <a:close/>
                <a:moveTo>
                  <a:pt x="4795" y="2566"/>
                </a:moveTo>
                <a:lnTo>
                  <a:pt x="4795" y="2566"/>
                </a:lnTo>
                <a:cubicBezTo>
                  <a:pt x="4797" y="2561"/>
                  <a:pt x="4798" y="2555"/>
                  <a:pt x="4799" y="2550"/>
                </a:cubicBezTo>
                <a:cubicBezTo>
                  <a:pt x="4799" y="2548"/>
                  <a:pt x="4799" y="2547"/>
                  <a:pt x="4799" y="2546"/>
                </a:cubicBezTo>
                <a:lnTo>
                  <a:pt x="4799" y="306"/>
                </a:lnTo>
                <a:cubicBezTo>
                  <a:pt x="4799" y="137"/>
                  <a:pt x="4662" y="0"/>
                  <a:pt x="4492" y="0"/>
                </a:cubicBezTo>
                <a:lnTo>
                  <a:pt x="307" y="0"/>
                </a:lnTo>
                <a:cubicBezTo>
                  <a:pt x="138" y="0"/>
                  <a:pt x="0" y="137"/>
                  <a:pt x="0" y="306"/>
                </a:cubicBezTo>
                <a:lnTo>
                  <a:pt x="0" y="3407"/>
                </a:lnTo>
                <a:cubicBezTo>
                  <a:pt x="0" y="3576"/>
                  <a:pt x="138" y="3715"/>
                  <a:pt x="307" y="3715"/>
                </a:cubicBezTo>
                <a:lnTo>
                  <a:pt x="3610" y="3715"/>
                </a:lnTo>
                <a:cubicBezTo>
                  <a:pt x="3619" y="3715"/>
                  <a:pt x="3627" y="3713"/>
                  <a:pt x="3635" y="3710"/>
                </a:cubicBezTo>
                <a:cubicBezTo>
                  <a:pt x="3640" y="3707"/>
                  <a:pt x="3645" y="3704"/>
                  <a:pt x="3649" y="3700"/>
                </a:cubicBezTo>
                <a:cubicBezTo>
                  <a:pt x="3651" y="3699"/>
                  <a:pt x="3654" y="3698"/>
                  <a:pt x="3655" y="3696"/>
                </a:cubicBezTo>
                <a:lnTo>
                  <a:pt x="3656" y="3696"/>
                </a:lnTo>
                <a:cubicBezTo>
                  <a:pt x="3656" y="3696"/>
                  <a:pt x="3656" y="3696"/>
                  <a:pt x="3656" y="3696"/>
                </a:cubicBezTo>
                <a:lnTo>
                  <a:pt x="4780" y="2592"/>
                </a:lnTo>
                <a:cubicBezTo>
                  <a:pt x="4780" y="2592"/>
                  <a:pt x="4780" y="2591"/>
                  <a:pt x="4780" y="2591"/>
                </a:cubicBezTo>
                <a:cubicBezTo>
                  <a:pt x="4781" y="2591"/>
                  <a:pt x="4781" y="2590"/>
                  <a:pt x="4782" y="2589"/>
                </a:cubicBezTo>
                <a:cubicBezTo>
                  <a:pt x="4786" y="2584"/>
                  <a:pt x="4790" y="2579"/>
                  <a:pt x="4793" y="2573"/>
                </a:cubicBezTo>
                <a:cubicBezTo>
                  <a:pt x="4794" y="2571"/>
                  <a:pt x="4795" y="2569"/>
                  <a:pt x="4795" y="256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6"/>
          <p:cNvSpPr/>
          <p:nvPr/>
        </p:nvSpPr>
        <p:spPr>
          <a:xfrm>
            <a:off x="2676010" y="2159528"/>
            <a:ext cx="384453" cy="298085"/>
          </a:xfrm>
          <a:custGeom>
            <a:rect b="b" l="l" r="r" t="t"/>
            <a:pathLst>
              <a:path extrusionOk="0" h="4466" w="576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6"/>
          <p:cNvSpPr txBox="1"/>
          <p:nvPr/>
        </p:nvSpPr>
        <p:spPr>
          <a:xfrm>
            <a:off x="2427475" y="2411342"/>
            <a:ext cx="8928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Аудиозапись</a:t>
            </a:r>
            <a:endParaRPr/>
          </a:p>
        </p:txBody>
      </p:sp>
      <p:sp>
        <p:nvSpPr>
          <p:cNvPr id="391" name="Google Shape;391;p36"/>
          <p:cNvSpPr txBox="1"/>
          <p:nvPr/>
        </p:nvSpPr>
        <p:spPr>
          <a:xfrm>
            <a:off x="3034497" y="3624322"/>
            <a:ext cx="105420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>
            <a:off x="1097249" y="1660840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p36"/>
          <p:cNvCxnSpPr>
            <a:stCxn id="392" idx="6"/>
          </p:cNvCxnSpPr>
          <p:nvPr/>
        </p:nvCxnSpPr>
        <p:spPr>
          <a:xfrm>
            <a:off x="1294506" y="1759469"/>
            <a:ext cx="157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4" name="Google Shape;394;p36"/>
          <p:cNvCxnSpPr>
            <a:endCxn id="395" idx="1"/>
          </p:cNvCxnSpPr>
          <p:nvPr/>
        </p:nvCxnSpPr>
        <p:spPr>
          <a:xfrm>
            <a:off x="4950183" y="4174213"/>
            <a:ext cx="22236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6" name="Google Shape;396;p36"/>
          <p:cNvCxnSpPr/>
          <p:nvPr/>
        </p:nvCxnSpPr>
        <p:spPr>
          <a:xfrm>
            <a:off x="4457376" y="1759466"/>
            <a:ext cx="163324" cy="3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97" name="Google Shape;397;p36"/>
          <p:cNvCxnSpPr/>
          <p:nvPr/>
        </p:nvCxnSpPr>
        <p:spPr>
          <a:xfrm>
            <a:off x="1893009" y="2312421"/>
            <a:ext cx="72600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398" name="Google Shape;398;p36"/>
          <p:cNvSpPr/>
          <p:nvPr/>
        </p:nvSpPr>
        <p:spPr>
          <a:xfrm>
            <a:off x="1097249" y="2907287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" name="Google Shape;399;p36"/>
          <p:cNvCxnSpPr>
            <a:stCxn id="398" idx="6"/>
          </p:cNvCxnSpPr>
          <p:nvPr/>
        </p:nvCxnSpPr>
        <p:spPr>
          <a:xfrm>
            <a:off x="1294506" y="3005916"/>
            <a:ext cx="157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00" name="Google Shape;400;p36"/>
          <p:cNvCxnSpPr>
            <a:endCxn id="401" idx="0"/>
          </p:cNvCxnSpPr>
          <p:nvPr/>
        </p:nvCxnSpPr>
        <p:spPr>
          <a:xfrm>
            <a:off x="1893009" y="2312327"/>
            <a:ext cx="0" cy="43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402" name="Google Shape;402;p36"/>
          <p:cNvCxnSpPr>
            <a:stCxn id="373" idx="0"/>
          </p:cNvCxnSpPr>
          <p:nvPr/>
        </p:nvCxnSpPr>
        <p:spPr>
          <a:xfrm rot="10800000">
            <a:off x="4327850" y="3539425"/>
            <a:ext cx="0" cy="37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03" name="Google Shape;403;p36"/>
          <p:cNvCxnSpPr/>
          <p:nvPr/>
        </p:nvCxnSpPr>
        <p:spPr>
          <a:xfrm rot="10800000">
            <a:off x="3779044" y="3539565"/>
            <a:ext cx="54426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404" name="Google Shape;404;p36"/>
          <p:cNvCxnSpPr/>
          <p:nvPr/>
        </p:nvCxnSpPr>
        <p:spPr>
          <a:xfrm>
            <a:off x="2806195" y="3539565"/>
            <a:ext cx="53231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05" name="Google Shape;405;p36"/>
          <p:cNvCxnSpPr>
            <a:endCxn id="385" idx="2"/>
          </p:cNvCxnSpPr>
          <p:nvPr/>
        </p:nvCxnSpPr>
        <p:spPr>
          <a:xfrm rot="10800000">
            <a:off x="2806195" y="3266608"/>
            <a:ext cx="0" cy="2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406" name="Google Shape;406;p36"/>
          <p:cNvCxnSpPr/>
          <p:nvPr/>
        </p:nvCxnSpPr>
        <p:spPr>
          <a:xfrm>
            <a:off x="2339434" y="3005916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01" name="Google Shape;401;p36"/>
          <p:cNvSpPr/>
          <p:nvPr/>
        </p:nvSpPr>
        <p:spPr>
          <a:xfrm>
            <a:off x="1446583" y="2745227"/>
            <a:ext cx="892851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хранение аудиозаписи</a:t>
            </a:r>
            <a:endParaRPr/>
          </a:p>
        </p:txBody>
      </p:sp>
      <p:sp>
        <p:nvSpPr>
          <p:cNvPr id="407" name="Google Shape;407;p36"/>
          <p:cNvSpPr/>
          <p:nvPr/>
        </p:nvSpPr>
        <p:spPr>
          <a:xfrm>
            <a:off x="1739009" y="3422326"/>
            <a:ext cx="384453" cy="298085"/>
          </a:xfrm>
          <a:custGeom>
            <a:rect b="b" l="l" r="r" t="t"/>
            <a:pathLst>
              <a:path extrusionOk="0" h="4466" w="576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8" name="Google Shape;408;p36"/>
          <p:cNvCxnSpPr/>
          <p:nvPr/>
        </p:nvCxnSpPr>
        <p:spPr>
          <a:xfrm rot="10800000">
            <a:off x="1931235" y="3284670"/>
            <a:ext cx="0" cy="9432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09" name="Google Shape;409;p36"/>
          <p:cNvCxnSpPr/>
          <p:nvPr/>
        </p:nvCxnSpPr>
        <p:spPr>
          <a:xfrm>
            <a:off x="1926247" y="3762269"/>
            <a:ext cx="0" cy="156115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410" name="Google Shape;410;p36"/>
          <p:cNvCxnSpPr>
            <a:endCxn id="411" idx="0"/>
          </p:cNvCxnSpPr>
          <p:nvPr/>
        </p:nvCxnSpPr>
        <p:spPr>
          <a:xfrm flipH="1">
            <a:off x="6623748" y="2291026"/>
            <a:ext cx="2700" cy="4542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412" name="Google Shape;412;p36"/>
          <p:cNvCxnSpPr>
            <a:endCxn id="413" idx="2"/>
          </p:cNvCxnSpPr>
          <p:nvPr/>
        </p:nvCxnSpPr>
        <p:spPr>
          <a:xfrm rot="10800000">
            <a:off x="6856560" y="2012465"/>
            <a:ext cx="0" cy="2787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414" name="Google Shape;414;p36"/>
          <p:cNvSpPr/>
          <p:nvPr/>
        </p:nvSpPr>
        <p:spPr>
          <a:xfrm>
            <a:off x="4620700" y="1491086"/>
            <a:ext cx="1380050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Дополнение разметки**</a:t>
            </a:r>
            <a:endParaRPr/>
          </a:p>
        </p:txBody>
      </p:sp>
      <p:sp>
        <p:nvSpPr>
          <p:cNvPr id="411" name="Google Shape;411;p36"/>
          <p:cNvSpPr/>
          <p:nvPr/>
        </p:nvSpPr>
        <p:spPr>
          <a:xfrm>
            <a:off x="6077202" y="2745226"/>
            <a:ext cx="1093091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Классификация ошибок</a:t>
            </a:r>
            <a:endParaRPr/>
          </a:p>
        </p:txBody>
      </p:sp>
      <p:sp>
        <p:nvSpPr>
          <p:cNvPr id="415" name="Google Shape;415;p36"/>
          <p:cNvSpPr/>
          <p:nvPr/>
        </p:nvSpPr>
        <p:spPr>
          <a:xfrm>
            <a:off x="7263304" y="2745226"/>
            <a:ext cx="1065091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Формирование рекомендаций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статистики</a:t>
            </a:r>
            <a:endParaRPr/>
          </a:p>
        </p:txBody>
      </p:sp>
      <p:sp>
        <p:nvSpPr>
          <p:cNvPr id="416" name="Google Shape;416;p36"/>
          <p:cNvSpPr/>
          <p:nvPr/>
        </p:nvSpPr>
        <p:spPr>
          <a:xfrm>
            <a:off x="5830764" y="2161499"/>
            <a:ext cx="384464" cy="303635"/>
          </a:xfrm>
          <a:custGeom>
            <a:rect b="b" l="l" r="r" t="t"/>
            <a:pathLst>
              <a:path extrusionOk="0" h="3789" w="4800">
                <a:moveTo>
                  <a:pt x="4245" y="3658"/>
                </a:moveTo>
                <a:lnTo>
                  <a:pt x="4245" y="3658"/>
                </a:lnTo>
                <a:cubicBezTo>
                  <a:pt x="4011" y="3658"/>
                  <a:pt x="3820" y="3468"/>
                  <a:pt x="3820" y="3234"/>
                </a:cubicBezTo>
                <a:cubicBezTo>
                  <a:pt x="3820" y="3000"/>
                  <a:pt x="4011" y="2809"/>
                  <a:pt x="4245" y="2809"/>
                </a:cubicBezTo>
                <a:cubicBezTo>
                  <a:pt x="4479" y="2809"/>
                  <a:pt x="4669" y="3000"/>
                  <a:pt x="4669" y="3234"/>
                </a:cubicBezTo>
                <a:cubicBezTo>
                  <a:pt x="4669" y="3468"/>
                  <a:pt x="4479" y="3658"/>
                  <a:pt x="4245" y="3658"/>
                </a:cubicBezTo>
                <a:lnTo>
                  <a:pt x="4245" y="3658"/>
                </a:lnTo>
                <a:close/>
                <a:moveTo>
                  <a:pt x="288" y="3265"/>
                </a:moveTo>
                <a:lnTo>
                  <a:pt x="288" y="3265"/>
                </a:lnTo>
                <a:cubicBezTo>
                  <a:pt x="201" y="3265"/>
                  <a:pt x="130" y="3194"/>
                  <a:pt x="130" y="3107"/>
                </a:cubicBezTo>
                <a:lnTo>
                  <a:pt x="130" y="289"/>
                </a:lnTo>
                <a:cubicBezTo>
                  <a:pt x="130" y="201"/>
                  <a:pt x="201" y="130"/>
                  <a:pt x="288" y="130"/>
                </a:cubicBezTo>
                <a:lnTo>
                  <a:pt x="4103" y="130"/>
                </a:lnTo>
                <a:cubicBezTo>
                  <a:pt x="4190" y="130"/>
                  <a:pt x="4261" y="201"/>
                  <a:pt x="4261" y="289"/>
                </a:cubicBezTo>
                <a:lnTo>
                  <a:pt x="4261" y="2680"/>
                </a:lnTo>
                <a:cubicBezTo>
                  <a:pt x="4256" y="2680"/>
                  <a:pt x="4250" y="2679"/>
                  <a:pt x="4245" y="2679"/>
                </a:cubicBezTo>
                <a:cubicBezTo>
                  <a:pt x="3939" y="2679"/>
                  <a:pt x="3690" y="2928"/>
                  <a:pt x="3690" y="3234"/>
                </a:cubicBezTo>
                <a:cubicBezTo>
                  <a:pt x="3690" y="3244"/>
                  <a:pt x="3691" y="3255"/>
                  <a:pt x="3692" y="3265"/>
                </a:cubicBezTo>
                <a:lnTo>
                  <a:pt x="288" y="3265"/>
                </a:lnTo>
                <a:lnTo>
                  <a:pt x="288" y="3265"/>
                </a:lnTo>
                <a:close/>
                <a:moveTo>
                  <a:pt x="4391" y="2700"/>
                </a:moveTo>
                <a:lnTo>
                  <a:pt x="4391" y="2700"/>
                </a:lnTo>
                <a:lnTo>
                  <a:pt x="4391" y="289"/>
                </a:lnTo>
                <a:cubicBezTo>
                  <a:pt x="4391" y="130"/>
                  <a:pt x="4262" y="0"/>
                  <a:pt x="4103" y="0"/>
                </a:cubicBezTo>
                <a:lnTo>
                  <a:pt x="288" y="0"/>
                </a:lnTo>
                <a:cubicBezTo>
                  <a:pt x="129" y="0"/>
                  <a:pt x="0" y="130"/>
                  <a:pt x="0" y="289"/>
                </a:cubicBezTo>
                <a:lnTo>
                  <a:pt x="0" y="3107"/>
                </a:lnTo>
                <a:cubicBezTo>
                  <a:pt x="0" y="3266"/>
                  <a:pt x="129" y="3395"/>
                  <a:pt x="288" y="3395"/>
                </a:cubicBezTo>
                <a:lnTo>
                  <a:pt x="3714" y="3395"/>
                </a:lnTo>
                <a:cubicBezTo>
                  <a:pt x="3784" y="3623"/>
                  <a:pt x="3995" y="3789"/>
                  <a:pt x="4245" y="3789"/>
                </a:cubicBezTo>
                <a:cubicBezTo>
                  <a:pt x="4551" y="3789"/>
                  <a:pt x="4800" y="3540"/>
                  <a:pt x="4800" y="3234"/>
                </a:cubicBezTo>
                <a:cubicBezTo>
                  <a:pt x="4800" y="2979"/>
                  <a:pt x="4626" y="2764"/>
                  <a:pt x="4391" y="2700"/>
                </a:cubicBezTo>
                <a:lnTo>
                  <a:pt x="4391" y="2700"/>
                </a:lnTo>
                <a:close/>
                <a:moveTo>
                  <a:pt x="3230" y="2682"/>
                </a:moveTo>
                <a:lnTo>
                  <a:pt x="3230" y="2682"/>
                </a:lnTo>
                <a:lnTo>
                  <a:pt x="3230" y="2234"/>
                </a:lnTo>
                <a:cubicBezTo>
                  <a:pt x="3230" y="2210"/>
                  <a:pt x="3249" y="2190"/>
                  <a:pt x="3273" y="2190"/>
                </a:cubicBezTo>
                <a:lnTo>
                  <a:pt x="3722" y="2190"/>
                </a:lnTo>
                <a:cubicBezTo>
                  <a:pt x="3746" y="2190"/>
                  <a:pt x="3765" y="2210"/>
                  <a:pt x="3765" y="2234"/>
                </a:cubicBezTo>
                <a:lnTo>
                  <a:pt x="3765" y="2682"/>
                </a:lnTo>
                <a:cubicBezTo>
                  <a:pt x="3765" y="2706"/>
                  <a:pt x="3746" y="2725"/>
                  <a:pt x="3722" y="2725"/>
                </a:cubicBezTo>
                <a:lnTo>
                  <a:pt x="3273" y="2725"/>
                </a:lnTo>
                <a:cubicBezTo>
                  <a:pt x="3249" y="2725"/>
                  <a:pt x="3230" y="2706"/>
                  <a:pt x="3230" y="2682"/>
                </a:cubicBezTo>
                <a:lnTo>
                  <a:pt x="3230" y="2682"/>
                </a:lnTo>
                <a:close/>
                <a:moveTo>
                  <a:pt x="3895" y="2682"/>
                </a:moveTo>
                <a:lnTo>
                  <a:pt x="3895" y="2682"/>
                </a:lnTo>
                <a:lnTo>
                  <a:pt x="3895" y="2234"/>
                </a:lnTo>
                <a:cubicBezTo>
                  <a:pt x="3895" y="2138"/>
                  <a:pt x="3817" y="2060"/>
                  <a:pt x="3722" y="2060"/>
                </a:cubicBezTo>
                <a:lnTo>
                  <a:pt x="3273" y="2060"/>
                </a:lnTo>
                <a:cubicBezTo>
                  <a:pt x="3178" y="2060"/>
                  <a:pt x="3100" y="2138"/>
                  <a:pt x="3100" y="2234"/>
                </a:cubicBezTo>
                <a:lnTo>
                  <a:pt x="3100" y="2682"/>
                </a:lnTo>
                <a:cubicBezTo>
                  <a:pt x="3100" y="2778"/>
                  <a:pt x="3178" y="2855"/>
                  <a:pt x="3273" y="2855"/>
                </a:cubicBezTo>
                <a:lnTo>
                  <a:pt x="3722" y="2855"/>
                </a:lnTo>
                <a:cubicBezTo>
                  <a:pt x="3817" y="2855"/>
                  <a:pt x="3895" y="2778"/>
                  <a:pt x="3895" y="2682"/>
                </a:cubicBezTo>
                <a:lnTo>
                  <a:pt x="3895" y="2682"/>
                </a:lnTo>
                <a:close/>
                <a:moveTo>
                  <a:pt x="2894" y="2682"/>
                </a:moveTo>
                <a:lnTo>
                  <a:pt x="2894" y="2682"/>
                </a:lnTo>
                <a:cubicBezTo>
                  <a:pt x="2894" y="2706"/>
                  <a:pt x="2874" y="2725"/>
                  <a:pt x="2850" y="2725"/>
                </a:cubicBezTo>
                <a:lnTo>
                  <a:pt x="2402" y="2725"/>
                </a:lnTo>
                <a:cubicBezTo>
                  <a:pt x="2378" y="2725"/>
                  <a:pt x="2359" y="2706"/>
                  <a:pt x="2359" y="2682"/>
                </a:cubicBezTo>
                <a:lnTo>
                  <a:pt x="2359" y="2234"/>
                </a:lnTo>
                <a:cubicBezTo>
                  <a:pt x="2359" y="2210"/>
                  <a:pt x="2378" y="2190"/>
                  <a:pt x="2402" y="2190"/>
                </a:cubicBezTo>
                <a:lnTo>
                  <a:pt x="2850" y="2190"/>
                </a:lnTo>
                <a:cubicBezTo>
                  <a:pt x="2874" y="2190"/>
                  <a:pt x="2894" y="2210"/>
                  <a:pt x="2894" y="2234"/>
                </a:cubicBezTo>
                <a:lnTo>
                  <a:pt x="2894" y="2682"/>
                </a:lnTo>
                <a:lnTo>
                  <a:pt x="2894" y="2682"/>
                </a:lnTo>
                <a:close/>
                <a:moveTo>
                  <a:pt x="2850" y="2060"/>
                </a:moveTo>
                <a:lnTo>
                  <a:pt x="2850" y="2060"/>
                </a:lnTo>
                <a:lnTo>
                  <a:pt x="2402" y="2060"/>
                </a:lnTo>
                <a:cubicBezTo>
                  <a:pt x="2306" y="2060"/>
                  <a:pt x="2229" y="2138"/>
                  <a:pt x="2229" y="2234"/>
                </a:cubicBezTo>
                <a:lnTo>
                  <a:pt x="2229" y="2682"/>
                </a:lnTo>
                <a:cubicBezTo>
                  <a:pt x="2229" y="2778"/>
                  <a:pt x="2306" y="2855"/>
                  <a:pt x="2402" y="2855"/>
                </a:cubicBezTo>
                <a:lnTo>
                  <a:pt x="2850" y="2855"/>
                </a:lnTo>
                <a:cubicBezTo>
                  <a:pt x="2946" y="2855"/>
                  <a:pt x="3024" y="2778"/>
                  <a:pt x="3024" y="2682"/>
                </a:cubicBezTo>
                <a:lnTo>
                  <a:pt x="3024" y="2234"/>
                </a:lnTo>
                <a:cubicBezTo>
                  <a:pt x="3024" y="2138"/>
                  <a:pt x="2946" y="2060"/>
                  <a:pt x="2850" y="2060"/>
                </a:cubicBezTo>
                <a:lnTo>
                  <a:pt x="2850" y="2060"/>
                </a:lnTo>
                <a:close/>
                <a:moveTo>
                  <a:pt x="2022" y="2682"/>
                </a:moveTo>
                <a:lnTo>
                  <a:pt x="2022" y="2682"/>
                </a:lnTo>
                <a:cubicBezTo>
                  <a:pt x="2022" y="2706"/>
                  <a:pt x="2003" y="2725"/>
                  <a:pt x="1979" y="2725"/>
                </a:cubicBezTo>
                <a:lnTo>
                  <a:pt x="1531" y="2725"/>
                </a:lnTo>
                <a:cubicBezTo>
                  <a:pt x="1507" y="2725"/>
                  <a:pt x="1487" y="2706"/>
                  <a:pt x="1487" y="2682"/>
                </a:cubicBezTo>
                <a:lnTo>
                  <a:pt x="1487" y="2234"/>
                </a:lnTo>
                <a:cubicBezTo>
                  <a:pt x="1487" y="2210"/>
                  <a:pt x="1507" y="2190"/>
                  <a:pt x="1531" y="2190"/>
                </a:cubicBezTo>
                <a:lnTo>
                  <a:pt x="1979" y="2190"/>
                </a:lnTo>
                <a:cubicBezTo>
                  <a:pt x="2003" y="2190"/>
                  <a:pt x="2022" y="2210"/>
                  <a:pt x="2022" y="2234"/>
                </a:cubicBezTo>
                <a:lnTo>
                  <a:pt x="2022" y="2682"/>
                </a:lnTo>
                <a:lnTo>
                  <a:pt x="2022" y="2682"/>
                </a:lnTo>
                <a:close/>
                <a:moveTo>
                  <a:pt x="1979" y="2060"/>
                </a:moveTo>
                <a:lnTo>
                  <a:pt x="1979" y="2060"/>
                </a:lnTo>
                <a:lnTo>
                  <a:pt x="1531" y="2060"/>
                </a:lnTo>
                <a:cubicBezTo>
                  <a:pt x="1435" y="2060"/>
                  <a:pt x="1357" y="2138"/>
                  <a:pt x="1357" y="2234"/>
                </a:cubicBezTo>
                <a:lnTo>
                  <a:pt x="1357" y="2682"/>
                </a:lnTo>
                <a:cubicBezTo>
                  <a:pt x="1357" y="2778"/>
                  <a:pt x="1435" y="2855"/>
                  <a:pt x="1531" y="2855"/>
                </a:cubicBezTo>
                <a:lnTo>
                  <a:pt x="1979" y="2855"/>
                </a:lnTo>
                <a:cubicBezTo>
                  <a:pt x="2075" y="2855"/>
                  <a:pt x="2152" y="2778"/>
                  <a:pt x="2152" y="2682"/>
                </a:cubicBezTo>
                <a:lnTo>
                  <a:pt x="2152" y="2234"/>
                </a:lnTo>
                <a:cubicBezTo>
                  <a:pt x="2152" y="2138"/>
                  <a:pt x="2075" y="2060"/>
                  <a:pt x="1979" y="2060"/>
                </a:cubicBezTo>
                <a:lnTo>
                  <a:pt x="1979" y="2060"/>
                </a:lnTo>
                <a:close/>
                <a:moveTo>
                  <a:pt x="1151" y="2682"/>
                </a:moveTo>
                <a:lnTo>
                  <a:pt x="1151" y="2682"/>
                </a:lnTo>
                <a:cubicBezTo>
                  <a:pt x="1151" y="2706"/>
                  <a:pt x="1132" y="2725"/>
                  <a:pt x="1108" y="2725"/>
                </a:cubicBezTo>
                <a:lnTo>
                  <a:pt x="659" y="2725"/>
                </a:lnTo>
                <a:cubicBezTo>
                  <a:pt x="636" y="2725"/>
                  <a:pt x="616" y="2706"/>
                  <a:pt x="616" y="2682"/>
                </a:cubicBezTo>
                <a:lnTo>
                  <a:pt x="616" y="2234"/>
                </a:lnTo>
                <a:cubicBezTo>
                  <a:pt x="616" y="2210"/>
                  <a:pt x="636" y="2190"/>
                  <a:pt x="659" y="2190"/>
                </a:cubicBezTo>
                <a:lnTo>
                  <a:pt x="1108" y="2190"/>
                </a:lnTo>
                <a:cubicBezTo>
                  <a:pt x="1132" y="2190"/>
                  <a:pt x="1151" y="2210"/>
                  <a:pt x="1151" y="2234"/>
                </a:cubicBezTo>
                <a:lnTo>
                  <a:pt x="1151" y="2682"/>
                </a:lnTo>
                <a:lnTo>
                  <a:pt x="1151" y="2682"/>
                </a:lnTo>
                <a:close/>
                <a:moveTo>
                  <a:pt x="1108" y="2060"/>
                </a:moveTo>
                <a:lnTo>
                  <a:pt x="1108" y="2060"/>
                </a:lnTo>
                <a:lnTo>
                  <a:pt x="659" y="2060"/>
                </a:lnTo>
                <a:cubicBezTo>
                  <a:pt x="564" y="2060"/>
                  <a:pt x="486" y="2138"/>
                  <a:pt x="486" y="2234"/>
                </a:cubicBezTo>
                <a:lnTo>
                  <a:pt x="486" y="2682"/>
                </a:lnTo>
                <a:cubicBezTo>
                  <a:pt x="486" y="2778"/>
                  <a:pt x="564" y="2855"/>
                  <a:pt x="659" y="2855"/>
                </a:cubicBezTo>
                <a:lnTo>
                  <a:pt x="1108" y="2855"/>
                </a:lnTo>
                <a:cubicBezTo>
                  <a:pt x="1203" y="2855"/>
                  <a:pt x="1281" y="2778"/>
                  <a:pt x="1281" y="2682"/>
                </a:cubicBezTo>
                <a:lnTo>
                  <a:pt x="1281" y="2234"/>
                </a:lnTo>
                <a:cubicBezTo>
                  <a:pt x="1281" y="2138"/>
                  <a:pt x="1203" y="2060"/>
                  <a:pt x="1108" y="2060"/>
                </a:cubicBezTo>
                <a:lnTo>
                  <a:pt x="1108" y="2060"/>
                </a:lnTo>
                <a:close/>
                <a:moveTo>
                  <a:pt x="3230" y="1390"/>
                </a:moveTo>
                <a:lnTo>
                  <a:pt x="3230" y="1390"/>
                </a:lnTo>
                <a:cubicBezTo>
                  <a:pt x="3230" y="1366"/>
                  <a:pt x="3249" y="1346"/>
                  <a:pt x="3273" y="1346"/>
                </a:cubicBezTo>
                <a:lnTo>
                  <a:pt x="3722" y="1346"/>
                </a:lnTo>
                <a:cubicBezTo>
                  <a:pt x="3746" y="1346"/>
                  <a:pt x="3765" y="1366"/>
                  <a:pt x="3765" y="1390"/>
                </a:cubicBezTo>
                <a:lnTo>
                  <a:pt x="3765" y="1838"/>
                </a:lnTo>
                <a:cubicBezTo>
                  <a:pt x="3765" y="1862"/>
                  <a:pt x="3746" y="1881"/>
                  <a:pt x="3722" y="1881"/>
                </a:cubicBezTo>
                <a:lnTo>
                  <a:pt x="3273" y="1881"/>
                </a:lnTo>
                <a:cubicBezTo>
                  <a:pt x="3249" y="1881"/>
                  <a:pt x="3230" y="1862"/>
                  <a:pt x="3230" y="1838"/>
                </a:cubicBezTo>
                <a:lnTo>
                  <a:pt x="3230" y="1390"/>
                </a:lnTo>
                <a:lnTo>
                  <a:pt x="3230" y="1390"/>
                </a:lnTo>
                <a:close/>
                <a:moveTo>
                  <a:pt x="3273" y="2011"/>
                </a:moveTo>
                <a:lnTo>
                  <a:pt x="3273" y="2011"/>
                </a:lnTo>
                <a:lnTo>
                  <a:pt x="3722" y="2011"/>
                </a:lnTo>
                <a:cubicBezTo>
                  <a:pt x="3817" y="2011"/>
                  <a:pt x="3895" y="1934"/>
                  <a:pt x="3895" y="1838"/>
                </a:cubicBezTo>
                <a:lnTo>
                  <a:pt x="3895" y="1390"/>
                </a:lnTo>
                <a:cubicBezTo>
                  <a:pt x="3895" y="1294"/>
                  <a:pt x="3817" y="1216"/>
                  <a:pt x="3722" y="1216"/>
                </a:cubicBezTo>
                <a:lnTo>
                  <a:pt x="3273" y="1216"/>
                </a:lnTo>
                <a:cubicBezTo>
                  <a:pt x="3178" y="1216"/>
                  <a:pt x="3100" y="1294"/>
                  <a:pt x="3100" y="1390"/>
                </a:cubicBezTo>
                <a:lnTo>
                  <a:pt x="3100" y="1838"/>
                </a:lnTo>
                <a:cubicBezTo>
                  <a:pt x="3100" y="1934"/>
                  <a:pt x="3178" y="2011"/>
                  <a:pt x="3273" y="2011"/>
                </a:cubicBezTo>
                <a:lnTo>
                  <a:pt x="3273" y="2011"/>
                </a:lnTo>
                <a:close/>
                <a:moveTo>
                  <a:pt x="2894" y="1838"/>
                </a:moveTo>
                <a:lnTo>
                  <a:pt x="2894" y="1838"/>
                </a:lnTo>
                <a:cubicBezTo>
                  <a:pt x="2894" y="1862"/>
                  <a:pt x="2874" y="1881"/>
                  <a:pt x="2850" y="1881"/>
                </a:cubicBezTo>
                <a:lnTo>
                  <a:pt x="2402" y="1881"/>
                </a:lnTo>
                <a:cubicBezTo>
                  <a:pt x="2378" y="1881"/>
                  <a:pt x="2359" y="1862"/>
                  <a:pt x="2359" y="1838"/>
                </a:cubicBezTo>
                <a:lnTo>
                  <a:pt x="2359" y="1390"/>
                </a:lnTo>
                <a:cubicBezTo>
                  <a:pt x="2359" y="1366"/>
                  <a:pt x="2378" y="1346"/>
                  <a:pt x="2402" y="1346"/>
                </a:cubicBezTo>
                <a:lnTo>
                  <a:pt x="2850" y="1346"/>
                </a:lnTo>
                <a:cubicBezTo>
                  <a:pt x="2874" y="1346"/>
                  <a:pt x="2894" y="1366"/>
                  <a:pt x="2894" y="1390"/>
                </a:cubicBezTo>
                <a:lnTo>
                  <a:pt x="2894" y="1838"/>
                </a:lnTo>
                <a:lnTo>
                  <a:pt x="2894" y="1838"/>
                </a:lnTo>
                <a:close/>
                <a:moveTo>
                  <a:pt x="2850" y="1216"/>
                </a:moveTo>
                <a:lnTo>
                  <a:pt x="2850" y="1216"/>
                </a:lnTo>
                <a:lnTo>
                  <a:pt x="2402" y="1216"/>
                </a:lnTo>
                <a:cubicBezTo>
                  <a:pt x="2306" y="1216"/>
                  <a:pt x="2229" y="1294"/>
                  <a:pt x="2229" y="1390"/>
                </a:cubicBezTo>
                <a:lnTo>
                  <a:pt x="2229" y="1838"/>
                </a:lnTo>
                <a:cubicBezTo>
                  <a:pt x="2229" y="1934"/>
                  <a:pt x="2306" y="2011"/>
                  <a:pt x="2402" y="2011"/>
                </a:cubicBezTo>
                <a:lnTo>
                  <a:pt x="2850" y="2011"/>
                </a:lnTo>
                <a:cubicBezTo>
                  <a:pt x="2946" y="2011"/>
                  <a:pt x="3024" y="1934"/>
                  <a:pt x="3024" y="1838"/>
                </a:cubicBezTo>
                <a:lnTo>
                  <a:pt x="3024" y="1390"/>
                </a:lnTo>
                <a:cubicBezTo>
                  <a:pt x="3024" y="1294"/>
                  <a:pt x="2946" y="1216"/>
                  <a:pt x="2850" y="1216"/>
                </a:cubicBezTo>
                <a:lnTo>
                  <a:pt x="2850" y="1216"/>
                </a:lnTo>
                <a:close/>
                <a:moveTo>
                  <a:pt x="2022" y="1838"/>
                </a:moveTo>
                <a:lnTo>
                  <a:pt x="2022" y="1838"/>
                </a:lnTo>
                <a:cubicBezTo>
                  <a:pt x="2022" y="1862"/>
                  <a:pt x="2003" y="1881"/>
                  <a:pt x="1979" y="1881"/>
                </a:cubicBezTo>
                <a:lnTo>
                  <a:pt x="1531" y="1881"/>
                </a:lnTo>
                <a:cubicBezTo>
                  <a:pt x="1507" y="1881"/>
                  <a:pt x="1487" y="1862"/>
                  <a:pt x="1487" y="1838"/>
                </a:cubicBezTo>
                <a:lnTo>
                  <a:pt x="1487" y="1390"/>
                </a:lnTo>
                <a:cubicBezTo>
                  <a:pt x="1487" y="1366"/>
                  <a:pt x="1507" y="1346"/>
                  <a:pt x="1531" y="1346"/>
                </a:cubicBezTo>
                <a:lnTo>
                  <a:pt x="1979" y="1346"/>
                </a:lnTo>
                <a:cubicBezTo>
                  <a:pt x="2003" y="1346"/>
                  <a:pt x="2022" y="1366"/>
                  <a:pt x="2022" y="1390"/>
                </a:cubicBezTo>
                <a:lnTo>
                  <a:pt x="2022" y="1838"/>
                </a:lnTo>
                <a:lnTo>
                  <a:pt x="2022" y="1838"/>
                </a:lnTo>
                <a:close/>
                <a:moveTo>
                  <a:pt x="1979" y="1216"/>
                </a:moveTo>
                <a:lnTo>
                  <a:pt x="1979" y="1216"/>
                </a:lnTo>
                <a:lnTo>
                  <a:pt x="1531" y="1216"/>
                </a:lnTo>
                <a:cubicBezTo>
                  <a:pt x="1435" y="1216"/>
                  <a:pt x="1357" y="1294"/>
                  <a:pt x="1357" y="1390"/>
                </a:cubicBezTo>
                <a:lnTo>
                  <a:pt x="1357" y="1838"/>
                </a:lnTo>
                <a:cubicBezTo>
                  <a:pt x="1357" y="1934"/>
                  <a:pt x="1435" y="2011"/>
                  <a:pt x="1531" y="2011"/>
                </a:cubicBezTo>
                <a:lnTo>
                  <a:pt x="1979" y="2011"/>
                </a:lnTo>
                <a:cubicBezTo>
                  <a:pt x="2075" y="2011"/>
                  <a:pt x="2152" y="1934"/>
                  <a:pt x="2152" y="1838"/>
                </a:cubicBezTo>
                <a:lnTo>
                  <a:pt x="2152" y="1390"/>
                </a:lnTo>
                <a:cubicBezTo>
                  <a:pt x="2152" y="1294"/>
                  <a:pt x="2075" y="1216"/>
                  <a:pt x="1979" y="1216"/>
                </a:cubicBezTo>
                <a:lnTo>
                  <a:pt x="1979" y="1216"/>
                </a:lnTo>
                <a:close/>
                <a:moveTo>
                  <a:pt x="1151" y="1838"/>
                </a:moveTo>
                <a:lnTo>
                  <a:pt x="1151" y="1838"/>
                </a:lnTo>
                <a:cubicBezTo>
                  <a:pt x="1151" y="1862"/>
                  <a:pt x="1132" y="1881"/>
                  <a:pt x="1108" y="1881"/>
                </a:cubicBezTo>
                <a:lnTo>
                  <a:pt x="659" y="1881"/>
                </a:lnTo>
                <a:cubicBezTo>
                  <a:pt x="636" y="1881"/>
                  <a:pt x="616" y="1862"/>
                  <a:pt x="616" y="1838"/>
                </a:cubicBezTo>
                <a:lnTo>
                  <a:pt x="616" y="1390"/>
                </a:lnTo>
                <a:cubicBezTo>
                  <a:pt x="616" y="1366"/>
                  <a:pt x="636" y="1346"/>
                  <a:pt x="659" y="1346"/>
                </a:cubicBezTo>
                <a:lnTo>
                  <a:pt x="1108" y="1346"/>
                </a:lnTo>
                <a:cubicBezTo>
                  <a:pt x="1132" y="1346"/>
                  <a:pt x="1151" y="1366"/>
                  <a:pt x="1151" y="1390"/>
                </a:cubicBezTo>
                <a:lnTo>
                  <a:pt x="1151" y="1838"/>
                </a:lnTo>
                <a:lnTo>
                  <a:pt x="1151" y="1838"/>
                </a:lnTo>
                <a:close/>
                <a:moveTo>
                  <a:pt x="1108" y="1216"/>
                </a:moveTo>
                <a:lnTo>
                  <a:pt x="1108" y="1216"/>
                </a:lnTo>
                <a:lnTo>
                  <a:pt x="659" y="1216"/>
                </a:lnTo>
                <a:cubicBezTo>
                  <a:pt x="564" y="1216"/>
                  <a:pt x="486" y="1294"/>
                  <a:pt x="486" y="1390"/>
                </a:cubicBezTo>
                <a:lnTo>
                  <a:pt x="486" y="1838"/>
                </a:lnTo>
                <a:cubicBezTo>
                  <a:pt x="486" y="1934"/>
                  <a:pt x="564" y="2011"/>
                  <a:pt x="659" y="2011"/>
                </a:cubicBezTo>
                <a:lnTo>
                  <a:pt x="1108" y="2011"/>
                </a:lnTo>
                <a:cubicBezTo>
                  <a:pt x="1203" y="2011"/>
                  <a:pt x="1281" y="1934"/>
                  <a:pt x="1281" y="1838"/>
                </a:cubicBezTo>
                <a:lnTo>
                  <a:pt x="1281" y="1390"/>
                </a:lnTo>
                <a:cubicBezTo>
                  <a:pt x="1281" y="1294"/>
                  <a:pt x="1203" y="1216"/>
                  <a:pt x="1108" y="1216"/>
                </a:cubicBezTo>
                <a:lnTo>
                  <a:pt x="1108" y="1216"/>
                </a:lnTo>
                <a:close/>
                <a:moveTo>
                  <a:pt x="3230" y="546"/>
                </a:moveTo>
                <a:lnTo>
                  <a:pt x="3230" y="546"/>
                </a:lnTo>
                <a:cubicBezTo>
                  <a:pt x="3230" y="522"/>
                  <a:pt x="3249" y="502"/>
                  <a:pt x="3273" y="502"/>
                </a:cubicBezTo>
                <a:lnTo>
                  <a:pt x="3722" y="502"/>
                </a:lnTo>
                <a:cubicBezTo>
                  <a:pt x="3746" y="502"/>
                  <a:pt x="3765" y="522"/>
                  <a:pt x="3765" y="546"/>
                </a:cubicBezTo>
                <a:lnTo>
                  <a:pt x="3765" y="994"/>
                </a:lnTo>
                <a:cubicBezTo>
                  <a:pt x="3765" y="1018"/>
                  <a:pt x="3746" y="1037"/>
                  <a:pt x="3722" y="1037"/>
                </a:cubicBezTo>
                <a:lnTo>
                  <a:pt x="3273" y="1037"/>
                </a:lnTo>
                <a:cubicBezTo>
                  <a:pt x="3249" y="1037"/>
                  <a:pt x="3230" y="1018"/>
                  <a:pt x="3230" y="994"/>
                </a:cubicBezTo>
                <a:lnTo>
                  <a:pt x="3230" y="546"/>
                </a:lnTo>
                <a:lnTo>
                  <a:pt x="3230" y="546"/>
                </a:lnTo>
                <a:close/>
                <a:moveTo>
                  <a:pt x="3273" y="1167"/>
                </a:moveTo>
                <a:lnTo>
                  <a:pt x="3273" y="1167"/>
                </a:lnTo>
                <a:lnTo>
                  <a:pt x="3722" y="1167"/>
                </a:lnTo>
                <a:cubicBezTo>
                  <a:pt x="3817" y="1167"/>
                  <a:pt x="3895" y="1090"/>
                  <a:pt x="3895" y="994"/>
                </a:cubicBezTo>
                <a:lnTo>
                  <a:pt x="3895" y="546"/>
                </a:lnTo>
                <a:cubicBezTo>
                  <a:pt x="3895" y="450"/>
                  <a:pt x="3817" y="372"/>
                  <a:pt x="3722" y="372"/>
                </a:cubicBezTo>
                <a:lnTo>
                  <a:pt x="3273" y="372"/>
                </a:lnTo>
                <a:cubicBezTo>
                  <a:pt x="3178" y="372"/>
                  <a:pt x="3100" y="450"/>
                  <a:pt x="3100" y="546"/>
                </a:cubicBezTo>
                <a:lnTo>
                  <a:pt x="3100" y="994"/>
                </a:lnTo>
                <a:cubicBezTo>
                  <a:pt x="3100" y="1090"/>
                  <a:pt x="3178" y="1167"/>
                  <a:pt x="3273" y="1167"/>
                </a:cubicBezTo>
                <a:lnTo>
                  <a:pt x="3273" y="1167"/>
                </a:lnTo>
                <a:close/>
                <a:moveTo>
                  <a:pt x="2894" y="994"/>
                </a:moveTo>
                <a:lnTo>
                  <a:pt x="2894" y="994"/>
                </a:lnTo>
                <a:cubicBezTo>
                  <a:pt x="2894" y="1018"/>
                  <a:pt x="2874" y="1037"/>
                  <a:pt x="2850" y="1037"/>
                </a:cubicBezTo>
                <a:lnTo>
                  <a:pt x="2402" y="1037"/>
                </a:lnTo>
                <a:cubicBezTo>
                  <a:pt x="2378" y="1037"/>
                  <a:pt x="2359" y="1018"/>
                  <a:pt x="2359" y="994"/>
                </a:cubicBezTo>
                <a:lnTo>
                  <a:pt x="2359" y="546"/>
                </a:lnTo>
                <a:cubicBezTo>
                  <a:pt x="2359" y="522"/>
                  <a:pt x="2378" y="502"/>
                  <a:pt x="2402" y="502"/>
                </a:cubicBezTo>
                <a:lnTo>
                  <a:pt x="2850" y="502"/>
                </a:lnTo>
                <a:cubicBezTo>
                  <a:pt x="2874" y="502"/>
                  <a:pt x="2894" y="522"/>
                  <a:pt x="2894" y="546"/>
                </a:cubicBezTo>
                <a:lnTo>
                  <a:pt x="2894" y="994"/>
                </a:lnTo>
                <a:lnTo>
                  <a:pt x="2894" y="994"/>
                </a:lnTo>
                <a:close/>
                <a:moveTo>
                  <a:pt x="2850" y="372"/>
                </a:moveTo>
                <a:lnTo>
                  <a:pt x="2850" y="372"/>
                </a:lnTo>
                <a:lnTo>
                  <a:pt x="2402" y="372"/>
                </a:lnTo>
                <a:cubicBezTo>
                  <a:pt x="2306" y="372"/>
                  <a:pt x="2229" y="450"/>
                  <a:pt x="2229" y="546"/>
                </a:cubicBezTo>
                <a:lnTo>
                  <a:pt x="2229" y="994"/>
                </a:lnTo>
                <a:cubicBezTo>
                  <a:pt x="2229" y="1090"/>
                  <a:pt x="2306" y="1167"/>
                  <a:pt x="2402" y="1167"/>
                </a:cubicBezTo>
                <a:lnTo>
                  <a:pt x="2850" y="1167"/>
                </a:lnTo>
                <a:cubicBezTo>
                  <a:pt x="2946" y="1167"/>
                  <a:pt x="3024" y="1090"/>
                  <a:pt x="3024" y="994"/>
                </a:cubicBezTo>
                <a:lnTo>
                  <a:pt x="3024" y="546"/>
                </a:lnTo>
                <a:cubicBezTo>
                  <a:pt x="3024" y="450"/>
                  <a:pt x="2946" y="372"/>
                  <a:pt x="2850" y="372"/>
                </a:cubicBezTo>
                <a:lnTo>
                  <a:pt x="2850" y="372"/>
                </a:lnTo>
                <a:close/>
                <a:moveTo>
                  <a:pt x="2022" y="994"/>
                </a:moveTo>
                <a:lnTo>
                  <a:pt x="2022" y="994"/>
                </a:lnTo>
                <a:cubicBezTo>
                  <a:pt x="2022" y="1018"/>
                  <a:pt x="2003" y="1037"/>
                  <a:pt x="1979" y="1037"/>
                </a:cubicBezTo>
                <a:lnTo>
                  <a:pt x="1531" y="1037"/>
                </a:lnTo>
                <a:cubicBezTo>
                  <a:pt x="1507" y="1037"/>
                  <a:pt x="1487" y="1018"/>
                  <a:pt x="1487" y="994"/>
                </a:cubicBezTo>
                <a:lnTo>
                  <a:pt x="1487" y="546"/>
                </a:lnTo>
                <a:cubicBezTo>
                  <a:pt x="1487" y="522"/>
                  <a:pt x="1507" y="502"/>
                  <a:pt x="1531" y="502"/>
                </a:cubicBezTo>
                <a:lnTo>
                  <a:pt x="1979" y="502"/>
                </a:lnTo>
                <a:cubicBezTo>
                  <a:pt x="2003" y="502"/>
                  <a:pt x="2022" y="522"/>
                  <a:pt x="2022" y="546"/>
                </a:cubicBezTo>
                <a:lnTo>
                  <a:pt x="2022" y="994"/>
                </a:lnTo>
                <a:lnTo>
                  <a:pt x="2022" y="994"/>
                </a:lnTo>
                <a:close/>
                <a:moveTo>
                  <a:pt x="1979" y="372"/>
                </a:moveTo>
                <a:lnTo>
                  <a:pt x="1979" y="372"/>
                </a:lnTo>
                <a:lnTo>
                  <a:pt x="1531" y="372"/>
                </a:lnTo>
                <a:cubicBezTo>
                  <a:pt x="1435" y="372"/>
                  <a:pt x="1357" y="450"/>
                  <a:pt x="1357" y="546"/>
                </a:cubicBezTo>
                <a:lnTo>
                  <a:pt x="1357" y="994"/>
                </a:lnTo>
                <a:cubicBezTo>
                  <a:pt x="1357" y="1090"/>
                  <a:pt x="1435" y="1167"/>
                  <a:pt x="1531" y="1167"/>
                </a:cubicBezTo>
                <a:lnTo>
                  <a:pt x="1979" y="1167"/>
                </a:lnTo>
                <a:cubicBezTo>
                  <a:pt x="2075" y="1167"/>
                  <a:pt x="2152" y="1090"/>
                  <a:pt x="2152" y="994"/>
                </a:cubicBezTo>
                <a:lnTo>
                  <a:pt x="2152" y="546"/>
                </a:lnTo>
                <a:cubicBezTo>
                  <a:pt x="2152" y="450"/>
                  <a:pt x="2075" y="372"/>
                  <a:pt x="1979" y="372"/>
                </a:cubicBezTo>
                <a:lnTo>
                  <a:pt x="1979" y="372"/>
                </a:lnTo>
                <a:close/>
                <a:moveTo>
                  <a:pt x="1151" y="994"/>
                </a:moveTo>
                <a:lnTo>
                  <a:pt x="1151" y="994"/>
                </a:lnTo>
                <a:cubicBezTo>
                  <a:pt x="1151" y="1018"/>
                  <a:pt x="1132" y="1037"/>
                  <a:pt x="1108" y="1037"/>
                </a:cubicBezTo>
                <a:lnTo>
                  <a:pt x="659" y="1037"/>
                </a:lnTo>
                <a:cubicBezTo>
                  <a:pt x="636" y="1037"/>
                  <a:pt x="616" y="1018"/>
                  <a:pt x="616" y="994"/>
                </a:cubicBezTo>
                <a:lnTo>
                  <a:pt x="616" y="546"/>
                </a:lnTo>
                <a:cubicBezTo>
                  <a:pt x="616" y="522"/>
                  <a:pt x="636" y="502"/>
                  <a:pt x="659" y="502"/>
                </a:cubicBezTo>
                <a:lnTo>
                  <a:pt x="1108" y="502"/>
                </a:lnTo>
                <a:cubicBezTo>
                  <a:pt x="1132" y="502"/>
                  <a:pt x="1151" y="522"/>
                  <a:pt x="1151" y="546"/>
                </a:cubicBezTo>
                <a:lnTo>
                  <a:pt x="1151" y="994"/>
                </a:lnTo>
                <a:lnTo>
                  <a:pt x="1151" y="994"/>
                </a:lnTo>
                <a:close/>
                <a:moveTo>
                  <a:pt x="1108" y="372"/>
                </a:moveTo>
                <a:lnTo>
                  <a:pt x="1108" y="372"/>
                </a:lnTo>
                <a:lnTo>
                  <a:pt x="659" y="372"/>
                </a:lnTo>
                <a:cubicBezTo>
                  <a:pt x="564" y="372"/>
                  <a:pt x="486" y="450"/>
                  <a:pt x="486" y="546"/>
                </a:cubicBezTo>
                <a:lnTo>
                  <a:pt x="486" y="994"/>
                </a:lnTo>
                <a:cubicBezTo>
                  <a:pt x="486" y="1090"/>
                  <a:pt x="564" y="1167"/>
                  <a:pt x="659" y="1167"/>
                </a:cubicBezTo>
                <a:lnTo>
                  <a:pt x="1108" y="1167"/>
                </a:lnTo>
                <a:cubicBezTo>
                  <a:pt x="1203" y="1167"/>
                  <a:pt x="1281" y="1090"/>
                  <a:pt x="1281" y="994"/>
                </a:cubicBezTo>
                <a:lnTo>
                  <a:pt x="1281" y="546"/>
                </a:lnTo>
                <a:cubicBezTo>
                  <a:pt x="1281" y="450"/>
                  <a:pt x="1203" y="372"/>
                  <a:pt x="1108" y="372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7" name="Google Shape;417;p36"/>
          <p:cNvCxnSpPr/>
          <p:nvPr/>
        </p:nvCxnSpPr>
        <p:spPr>
          <a:xfrm>
            <a:off x="5310725" y="2291123"/>
            <a:ext cx="470950" cy="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418" name="Google Shape;418;p36"/>
          <p:cNvCxnSpPr>
            <a:endCxn id="414" idx="2"/>
          </p:cNvCxnSpPr>
          <p:nvPr/>
        </p:nvCxnSpPr>
        <p:spPr>
          <a:xfrm rot="10800000">
            <a:off x="5310725" y="2012467"/>
            <a:ext cx="0" cy="2787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19" name="Google Shape;419;p36"/>
          <p:cNvCxnSpPr/>
          <p:nvPr/>
        </p:nvCxnSpPr>
        <p:spPr>
          <a:xfrm rot="10800000">
            <a:off x="6229350" y="2289587"/>
            <a:ext cx="397025" cy="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36"/>
          <p:cNvCxnSpPr/>
          <p:nvPr/>
        </p:nvCxnSpPr>
        <p:spPr>
          <a:xfrm>
            <a:off x="7168723" y="3005918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36"/>
          <p:cNvSpPr/>
          <p:nvPr/>
        </p:nvSpPr>
        <p:spPr>
          <a:xfrm>
            <a:off x="7173783" y="3913522"/>
            <a:ext cx="1257405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рекомендаций по учебному процессу</a:t>
            </a:r>
            <a:endParaRPr/>
          </a:p>
        </p:txBody>
      </p:sp>
      <p:sp>
        <p:nvSpPr>
          <p:cNvPr id="413" name="Google Shape;413;p36"/>
          <p:cNvSpPr/>
          <p:nvPr/>
        </p:nvSpPr>
        <p:spPr>
          <a:xfrm>
            <a:off x="6141175" y="1491084"/>
            <a:ext cx="1430769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подробной статистики по успеваемости</a:t>
            </a:r>
            <a:endParaRPr/>
          </a:p>
        </p:txBody>
      </p:sp>
      <p:sp>
        <p:nvSpPr>
          <p:cNvPr id="421" name="Google Shape;421;p36"/>
          <p:cNvSpPr/>
          <p:nvPr/>
        </p:nvSpPr>
        <p:spPr>
          <a:xfrm>
            <a:off x="7690125" y="2143408"/>
            <a:ext cx="224722" cy="290464"/>
          </a:xfrm>
          <a:custGeom>
            <a:rect b="b" l="l" r="r" t="t"/>
            <a:pathLst>
              <a:path extrusionOk="0" h="4799" w="3704">
                <a:moveTo>
                  <a:pt x="3352" y="4233"/>
                </a:moveTo>
                <a:lnTo>
                  <a:pt x="3352" y="4233"/>
                </a:lnTo>
                <a:cubicBezTo>
                  <a:pt x="3352" y="4269"/>
                  <a:pt x="3323" y="4297"/>
                  <a:pt x="3288" y="4297"/>
                </a:cubicBezTo>
                <a:lnTo>
                  <a:pt x="2486" y="4297"/>
                </a:lnTo>
                <a:cubicBezTo>
                  <a:pt x="2451" y="4297"/>
                  <a:pt x="2423" y="4269"/>
                  <a:pt x="2423" y="4233"/>
                </a:cubicBezTo>
                <a:cubicBezTo>
                  <a:pt x="2423" y="4198"/>
                  <a:pt x="2451" y="4170"/>
                  <a:pt x="2486" y="4170"/>
                </a:cubicBezTo>
                <a:lnTo>
                  <a:pt x="3288" y="4170"/>
                </a:lnTo>
                <a:cubicBezTo>
                  <a:pt x="3323" y="4170"/>
                  <a:pt x="3352" y="4198"/>
                  <a:pt x="3352" y="4233"/>
                </a:cubicBezTo>
                <a:lnTo>
                  <a:pt x="3352" y="4233"/>
                </a:lnTo>
                <a:close/>
                <a:moveTo>
                  <a:pt x="3352" y="3836"/>
                </a:moveTo>
                <a:lnTo>
                  <a:pt x="3352" y="3836"/>
                </a:lnTo>
                <a:cubicBezTo>
                  <a:pt x="3352" y="3871"/>
                  <a:pt x="3323" y="3900"/>
                  <a:pt x="3288" y="3900"/>
                </a:cubicBezTo>
                <a:lnTo>
                  <a:pt x="2486" y="3900"/>
                </a:lnTo>
                <a:cubicBezTo>
                  <a:pt x="2451" y="3900"/>
                  <a:pt x="2423" y="3871"/>
                  <a:pt x="2423" y="3836"/>
                </a:cubicBezTo>
                <a:cubicBezTo>
                  <a:pt x="2423" y="3801"/>
                  <a:pt x="2451" y="3773"/>
                  <a:pt x="2486" y="3773"/>
                </a:cubicBezTo>
                <a:lnTo>
                  <a:pt x="3288" y="3773"/>
                </a:lnTo>
                <a:cubicBezTo>
                  <a:pt x="3323" y="3773"/>
                  <a:pt x="3352" y="3801"/>
                  <a:pt x="3352" y="3836"/>
                </a:cubicBezTo>
                <a:lnTo>
                  <a:pt x="3352" y="3836"/>
                </a:lnTo>
                <a:close/>
                <a:moveTo>
                  <a:pt x="348" y="1024"/>
                </a:moveTo>
                <a:lnTo>
                  <a:pt x="348" y="1024"/>
                </a:lnTo>
                <a:cubicBezTo>
                  <a:pt x="348" y="989"/>
                  <a:pt x="377" y="961"/>
                  <a:pt x="412" y="961"/>
                </a:cubicBezTo>
                <a:lnTo>
                  <a:pt x="1213" y="961"/>
                </a:lnTo>
                <a:cubicBezTo>
                  <a:pt x="1249" y="961"/>
                  <a:pt x="1277" y="989"/>
                  <a:pt x="1277" y="1024"/>
                </a:cubicBezTo>
                <a:cubicBezTo>
                  <a:pt x="1277" y="1059"/>
                  <a:pt x="1249" y="1088"/>
                  <a:pt x="1213" y="1088"/>
                </a:cubicBezTo>
                <a:lnTo>
                  <a:pt x="412" y="1088"/>
                </a:lnTo>
                <a:cubicBezTo>
                  <a:pt x="377" y="1088"/>
                  <a:pt x="348" y="1059"/>
                  <a:pt x="348" y="1024"/>
                </a:cubicBezTo>
                <a:lnTo>
                  <a:pt x="348" y="1024"/>
                </a:lnTo>
                <a:close/>
                <a:moveTo>
                  <a:pt x="348" y="627"/>
                </a:moveTo>
                <a:lnTo>
                  <a:pt x="348" y="627"/>
                </a:lnTo>
                <a:cubicBezTo>
                  <a:pt x="348" y="592"/>
                  <a:pt x="377" y="563"/>
                  <a:pt x="412" y="563"/>
                </a:cubicBezTo>
                <a:lnTo>
                  <a:pt x="1213" y="563"/>
                </a:lnTo>
                <a:cubicBezTo>
                  <a:pt x="1249" y="563"/>
                  <a:pt x="1277" y="592"/>
                  <a:pt x="1277" y="627"/>
                </a:cubicBezTo>
                <a:cubicBezTo>
                  <a:pt x="1277" y="662"/>
                  <a:pt x="1249" y="691"/>
                  <a:pt x="1213" y="691"/>
                </a:cubicBezTo>
                <a:lnTo>
                  <a:pt x="412" y="691"/>
                </a:lnTo>
                <a:cubicBezTo>
                  <a:pt x="377" y="691"/>
                  <a:pt x="348" y="662"/>
                  <a:pt x="348" y="627"/>
                </a:cubicBezTo>
                <a:lnTo>
                  <a:pt x="348" y="627"/>
                </a:lnTo>
                <a:close/>
                <a:moveTo>
                  <a:pt x="3271" y="2981"/>
                </a:moveTo>
                <a:lnTo>
                  <a:pt x="3271" y="2981"/>
                </a:lnTo>
                <a:lnTo>
                  <a:pt x="412" y="2981"/>
                </a:lnTo>
                <a:cubicBezTo>
                  <a:pt x="377" y="2981"/>
                  <a:pt x="348" y="2953"/>
                  <a:pt x="348" y="2918"/>
                </a:cubicBezTo>
                <a:cubicBezTo>
                  <a:pt x="348" y="2882"/>
                  <a:pt x="377" y="2854"/>
                  <a:pt x="412" y="2854"/>
                </a:cubicBezTo>
                <a:lnTo>
                  <a:pt x="3271" y="2854"/>
                </a:lnTo>
                <a:cubicBezTo>
                  <a:pt x="3306" y="2854"/>
                  <a:pt x="3334" y="2882"/>
                  <a:pt x="3334" y="2918"/>
                </a:cubicBezTo>
                <a:cubicBezTo>
                  <a:pt x="3334" y="2953"/>
                  <a:pt x="3306" y="2981"/>
                  <a:pt x="3271" y="2981"/>
                </a:cubicBezTo>
                <a:lnTo>
                  <a:pt x="3271" y="2981"/>
                </a:lnTo>
                <a:close/>
                <a:moveTo>
                  <a:pt x="3334" y="2520"/>
                </a:moveTo>
                <a:lnTo>
                  <a:pt x="3334" y="2520"/>
                </a:lnTo>
                <a:cubicBezTo>
                  <a:pt x="3334" y="2556"/>
                  <a:pt x="3306" y="2584"/>
                  <a:pt x="3271" y="2584"/>
                </a:cubicBezTo>
                <a:lnTo>
                  <a:pt x="412" y="2584"/>
                </a:lnTo>
                <a:cubicBezTo>
                  <a:pt x="377" y="2584"/>
                  <a:pt x="348" y="2556"/>
                  <a:pt x="348" y="2520"/>
                </a:cubicBezTo>
                <a:cubicBezTo>
                  <a:pt x="348" y="2485"/>
                  <a:pt x="377" y="2457"/>
                  <a:pt x="412" y="2457"/>
                </a:cubicBezTo>
                <a:lnTo>
                  <a:pt x="3271" y="2457"/>
                </a:lnTo>
                <a:cubicBezTo>
                  <a:pt x="3306" y="2457"/>
                  <a:pt x="3334" y="2485"/>
                  <a:pt x="3334" y="2520"/>
                </a:cubicBezTo>
                <a:lnTo>
                  <a:pt x="3334" y="2520"/>
                </a:lnTo>
                <a:close/>
                <a:moveTo>
                  <a:pt x="3334" y="2123"/>
                </a:moveTo>
                <a:lnTo>
                  <a:pt x="3334" y="2123"/>
                </a:lnTo>
                <a:cubicBezTo>
                  <a:pt x="3334" y="2158"/>
                  <a:pt x="3306" y="2187"/>
                  <a:pt x="3271" y="2187"/>
                </a:cubicBezTo>
                <a:lnTo>
                  <a:pt x="412" y="2187"/>
                </a:lnTo>
                <a:cubicBezTo>
                  <a:pt x="377" y="2187"/>
                  <a:pt x="348" y="2158"/>
                  <a:pt x="348" y="2123"/>
                </a:cubicBezTo>
                <a:cubicBezTo>
                  <a:pt x="348" y="2088"/>
                  <a:pt x="377" y="2060"/>
                  <a:pt x="412" y="2060"/>
                </a:cubicBezTo>
                <a:lnTo>
                  <a:pt x="3271" y="2060"/>
                </a:lnTo>
                <a:cubicBezTo>
                  <a:pt x="3306" y="2060"/>
                  <a:pt x="3334" y="2088"/>
                  <a:pt x="3334" y="2123"/>
                </a:cubicBezTo>
                <a:lnTo>
                  <a:pt x="3334" y="2123"/>
                </a:lnTo>
                <a:close/>
                <a:moveTo>
                  <a:pt x="412" y="1662"/>
                </a:moveTo>
                <a:lnTo>
                  <a:pt x="412" y="1662"/>
                </a:lnTo>
                <a:lnTo>
                  <a:pt x="3271" y="1662"/>
                </a:lnTo>
                <a:cubicBezTo>
                  <a:pt x="3306" y="1662"/>
                  <a:pt x="3334" y="1691"/>
                  <a:pt x="3334" y="1726"/>
                </a:cubicBezTo>
                <a:cubicBezTo>
                  <a:pt x="3334" y="1761"/>
                  <a:pt x="3306" y="1790"/>
                  <a:pt x="3271" y="1790"/>
                </a:cubicBezTo>
                <a:lnTo>
                  <a:pt x="412" y="1790"/>
                </a:lnTo>
                <a:cubicBezTo>
                  <a:pt x="377" y="1790"/>
                  <a:pt x="348" y="1761"/>
                  <a:pt x="348" y="1726"/>
                </a:cubicBezTo>
                <a:cubicBezTo>
                  <a:pt x="348" y="1691"/>
                  <a:pt x="377" y="1662"/>
                  <a:pt x="412" y="1662"/>
                </a:cubicBezTo>
                <a:lnTo>
                  <a:pt x="412" y="1662"/>
                </a:lnTo>
                <a:close/>
                <a:moveTo>
                  <a:pt x="3577" y="4490"/>
                </a:moveTo>
                <a:lnTo>
                  <a:pt x="3577" y="4490"/>
                </a:lnTo>
                <a:cubicBezTo>
                  <a:pt x="3577" y="4590"/>
                  <a:pt x="3496" y="4671"/>
                  <a:pt x="3396" y="4671"/>
                </a:cubicBezTo>
                <a:lnTo>
                  <a:pt x="308" y="4671"/>
                </a:lnTo>
                <a:cubicBezTo>
                  <a:pt x="208" y="4671"/>
                  <a:pt x="127" y="4590"/>
                  <a:pt x="127" y="4490"/>
                </a:cubicBezTo>
                <a:lnTo>
                  <a:pt x="127" y="307"/>
                </a:lnTo>
                <a:cubicBezTo>
                  <a:pt x="127" y="207"/>
                  <a:pt x="208" y="126"/>
                  <a:pt x="308" y="126"/>
                </a:cubicBezTo>
                <a:lnTo>
                  <a:pt x="3396" y="126"/>
                </a:lnTo>
                <a:cubicBezTo>
                  <a:pt x="3496" y="126"/>
                  <a:pt x="3577" y="207"/>
                  <a:pt x="3577" y="307"/>
                </a:cubicBezTo>
                <a:lnTo>
                  <a:pt x="3577" y="4490"/>
                </a:lnTo>
                <a:lnTo>
                  <a:pt x="3577" y="4490"/>
                </a:lnTo>
                <a:close/>
                <a:moveTo>
                  <a:pt x="3396" y="0"/>
                </a:moveTo>
                <a:lnTo>
                  <a:pt x="3396" y="0"/>
                </a:lnTo>
                <a:lnTo>
                  <a:pt x="308" y="0"/>
                </a:lnTo>
                <a:cubicBezTo>
                  <a:pt x="138" y="0"/>
                  <a:pt x="0" y="137"/>
                  <a:pt x="0" y="307"/>
                </a:cubicBezTo>
                <a:lnTo>
                  <a:pt x="0" y="4490"/>
                </a:lnTo>
                <a:cubicBezTo>
                  <a:pt x="0" y="4660"/>
                  <a:pt x="138" y="4799"/>
                  <a:pt x="308" y="4799"/>
                </a:cubicBezTo>
                <a:lnTo>
                  <a:pt x="3396" y="4799"/>
                </a:lnTo>
                <a:cubicBezTo>
                  <a:pt x="3566" y="4799"/>
                  <a:pt x="3704" y="4660"/>
                  <a:pt x="3704" y="4490"/>
                </a:cubicBezTo>
                <a:lnTo>
                  <a:pt x="3704" y="307"/>
                </a:lnTo>
                <a:cubicBezTo>
                  <a:pt x="3704" y="137"/>
                  <a:pt x="3566" y="0"/>
                  <a:pt x="3396" y="0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2" name="Google Shape;422;p36"/>
          <p:cNvCxnSpPr/>
          <p:nvPr/>
        </p:nvCxnSpPr>
        <p:spPr>
          <a:xfrm rot="10800000">
            <a:off x="6864634" y="2289502"/>
            <a:ext cx="800490" cy="17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36"/>
          <p:cNvSpPr txBox="1"/>
          <p:nvPr/>
        </p:nvSpPr>
        <p:spPr>
          <a:xfrm>
            <a:off x="5453619" y="2406421"/>
            <a:ext cx="114981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Полная разметка</a:t>
            </a:r>
            <a:endParaRPr/>
          </a:p>
        </p:txBody>
      </p:sp>
      <p:sp>
        <p:nvSpPr>
          <p:cNvPr id="424" name="Google Shape;424;p36"/>
          <p:cNvSpPr txBox="1"/>
          <p:nvPr/>
        </p:nvSpPr>
        <p:spPr>
          <a:xfrm>
            <a:off x="7856278" y="2129453"/>
            <a:ext cx="1149819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Статистика</a:t>
            </a:r>
            <a:b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по ошибкам</a:t>
            </a:r>
            <a:endParaRPr/>
          </a:p>
        </p:txBody>
      </p:sp>
      <p:sp>
        <p:nvSpPr>
          <p:cNvPr id="425" name="Google Shape;425;p36"/>
          <p:cNvSpPr/>
          <p:nvPr/>
        </p:nvSpPr>
        <p:spPr>
          <a:xfrm>
            <a:off x="7690125" y="3439741"/>
            <a:ext cx="224722" cy="290464"/>
          </a:xfrm>
          <a:custGeom>
            <a:rect b="b" l="l" r="r" t="t"/>
            <a:pathLst>
              <a:path extrusionOk="0" h="4799" w="3704">
                <a:moveTo>
                  <a:pt x="3352" y="4233"/>
                </a:moveTo>
                <a:lnTo>
                  <a:pt x="3352" y="4233"/>
                </a:lnTo>
                <a:cubicBezTo>
                  <a:pt x="3352" y="4269"/>
                  <a:pt x="3323" y="4297"/>
                  <a:pt x="3288" y="4297"/>
                </a:cubicBezTo>
                <a:lnTo>
                  <a:pt x="2486" y="4297"/>
                </a:lnTo>
                <a:cubicBezTo>
                  <a:pt x="2451" y="4297"/>
                  <a:pt x="2423" y="4269"/>
                  <a:pt x="2423" y="4233"/>
                </a:cubicBezTo>
                <a:cubicBezTo>
                  <a:pt x="2423" y="4198"/>
                  <a:pt x="2451" y="4170"/>
                  <a:pt x="2486" y="4170"/>
                </a:cubicBezTo>
                <a:lnTo>
                  <a:pt x="3288" y="4170"/>
                </a:lnTo>
                <a:cubicBezTo>
                  <a:pt x="3323" y="4170"/>
                  <a:pt x="3352" y="4198"/>
                  <a:pt x="3352" y="4233"/>
                </a:cubicBezTo>
                <a:lnTo>
                  <a:pt x="3352" y="4233"/>
                </a:lnTo>
                <a:close/>
                <a:moveTo>
                  <a:pt x="3352" y="3836"/>
                </a:moveTo>
                <a:lnTo>
                  <a:pt x="3352" y="3836"/>
                </a:lnTo>
                <a:cubicBezTo>
                  <a:pt x="3352" y="3871"/>
                  <a:pt x="3323" y="3900"/>
                  <a:pt x="3288" y="3900"/>
                </a:cubicBezTo>
                <a:lnTo>
                  <a:pt x="2486" y="3900"/>
                </a:lnTo>
                <a:cubicBezTo>
                  <a:pt x="2451" y="3900"/>
                  <a:pt x="2423" y="3871"/>
                  <a:pt x="2423" y="3836"/>
                </a:cubicBezTo>
                <a:cubicBezTo>
                  <a:pt x="2423" y="3801"/>
                  <a:pt x="2451" y="3773"/>
                  <a:pt x="2486" y="3773"/>
                </a:cubicBezTo>
                <a:lnTo>
                  <a:pt x="3288" y="3773"/>
                </a:lnTo>
                <a:cubicBezTo>
                  <a:pt x="3323" y="3773"/>
                  <a:pt x="3352" y="3801"/>
                  <a:pt x="3352" y="3836"/>
                </a:cubicBezTo>
                <a:lnTo>
                  <a:pt x="3352" y="3836"/>
                </a:lnTo>
                <a:close/>
                <a:moveTo>
                  <a:pt x="348" y="1024"/>
                </a:moveTo>
                <a:lnTo>
                  <a:pt x="348" y="1024"/>
                </a:lnTo>
                <a:cubicBezTo>
                  <a:pt x="348" y="989"/>
                  <a:pt x="377" y="961"/>
                  <a:pt x="412" y="961"/>
                </a:cubicBezTo>
                <a:lnTo>
                  <a:pt x="1213" y="961"/>
                </a:lnTo>
                <a:cubicBezTo>
                  <a:pt x="1249" y="961"/>
                  <a:pt x="1277" y="989"/>
                  <a:pt x="1277" y="1024"/>
                </a:cubicBezTo>
                <a:cubicBezTo>
                  <a:pt x="1277" y="1059"/>
                  <a:pt x="1249" y="1088"/>
                  <a:pt x="1213" y="1088"/>
                </a:cubicBezTo>
                <a:lnTo>
                  <a:pt x="412" y="1088"/>
                </a:lnTo>
                <a:cubicBezTo>
                  <a:pt x="377" y="1088"/>
                  <a:pt x="348" y="1059"/>
                  <a:pt x="348" y="1024"/>
                </a:cubicBezTo>
                <a:lnTo>
                  <a:pt x="348" y="1024"/>
                </a:lnTo>
                <a:close/>
                <a:moveTo>
                  <a:pt x="348" y="627"/>
                </a:moveTo>
                <a:lnTo>
                  <a:pt x="348" y="627"/>
                </a:lnTo>
                <a:cubicBezTo>
                  <a:pt x="348" y="592"/>
                  <a:pt x="377" y="563"/>
                  <a:pt x="412" y="563"/>
                </a:cubicBezTo>
                <a:lnTo>
                  <a:pt x="1213" y="563"/>
                </a:lnTo>
                <a:cubicBezTo>
                  <a:pt x="1249" y="563"/>
                  <a:pt x="1277" y="592"/>
                  <a:pt x="1277" y="627"/>
                </a:cubicBezTo>
                <a:cubicBezTo>
                  <a:pt x="1277" y="662"/>
                  <a:pt x="1249" y="691"/>
                  <a:pt x="1213" y="691"/>
                </a:cubicBezTo>
                <a:lnTo>
                  <a:pt x="412" y="691"/>
                </a:lnTo>
                <a:cubicBezTo>
                  <a:pt x="377" y="691"/>
                  <a:pt x="348" y="662"/>
                  <a:pt x="348" y="627"/>
                </a:cubicBezTo>
                <a:lnTo>
                  <a:pt x="348" y="627"/>
                </a:lnTo>
                <a:close/>
                <a:moveTo>
                  <a:pt x="3271" y="2981"/>
                </a:moveTo>
                <a:lnTo>
                  <a:pt x="3271" y="2981"/>
                </a:lnTo>
                <a:lnTo>
                  <a:pt x="412" y="2981"/>
                </a:lnTo>
                <a:cubicBezTo>
                  <a:pt x="377" y="2981"/>
                  <a:pt x="348" y="2953"/>
                  <a:pt x="348" y="2918"/>
                </a:cubicBezTo>
                <a:cubicBezTo>
                  <a:pt x="348" y="2882"/>
                  <a:pt x="377" y="2854"/>
                  <a:pt x="412" y="2854"/>
                </a:cubicBezTo>
                <a:lnTo>
                  <a:pt x="3271" y="2854"/>
                </a:lnTo>
                <a:cubicBezTo>
                  <a:pt x="3306" y="2854"/>
                  <a:pt x="3334" y="2882"/>
                  <a:pt x="3334" y="2918"/>
                </a:cubicBezTo>
                <a:cubicBezTo>
                  <a:pt x="3334" y="2953"/>
                  <a:pt x="3306" y="2981"/>
                  <a:pt x="3271" y="2981"/>
                </a:cubicBezTo>
                <a:lnTo>
                  <a:pt x="3271" y="2981"/>
                </a:lnTo>
                <a:close/>
                <a:moveTo>
                  <a:pt x="3334" y="2520"/>
                </a:moveTo>
                <a:lnTo>
                  <a:pt x="3334" y="2520"/>
                </a:lnTo>
                <a:cubicBezTo>
                  <a:pt x="3334" y="2556"/>
                  <a:pt x="3306" y="2584"/>
                  <a:pt x="3271" y="2584"/>
                </a:cubicBezTo>
                <a:lnTo>
                  <a:pt x="412" y="2584"/>
                </a:lnTo>
                <a:cubicBezTo>
                  <a:pt x="377" y="2584"/>
                  <a:pt x="348" y="2556"/>
                  <a:pt x="348" y="2520"/>
                </a:cubicBezTo>
                <a:cubicBezTo>
                  <a:pt x="348" y="2485"/>
                  <a:pt x="377" y="2457"/>
                  <a:pt x="412" y="2457"/>
                </a:cubicBezTo>
                <a:lnTo>
                  <a:pt x="3271" y="2457"/>
                </a:lnTo>
                <a:cubicBezTo>
                  <a:pt x="3306" y="2457"/>
                  <a:pt x="3334" y="2485"/>
                  <a:pt x="3334" y="2520"/>
                </a:cubicBezTo>
                <a:lnTo>
                  <a:pt x="3334" y="2520"/>
                </a:lnTo>
                <a:close/>
                <a:moveTo>
                  <a:pt x="3334" y="2123"/>
                </a:moveTo>
                <a:lnTo>
                  <a:pt x="3334" y="2123"/>
                </a:lnTo>
                <a:cubicBezTo>
                  <a:pt x="3334" y="2158"/>
                  <a:pt x="3306" y="2187"/>
                  <a:pt x="3271" y="2187"/>
                </a:cubicBezTo>
                <a:lnTo>
                  <a:pt x="412" y="2187"/>
                </a:lnTo>
                <a:cubicBezTo>
                  <a:pt x="377" y="2187"/>
                  <a:pt x="348" y="2158"/>
                  <a:pt x="348" y="2123"/>
                </a:cubicBezTo>
                <a:cubicBezTo>
                  <a:pt x="348" y="2088"/>
                  <a:pt x="377" y="2060"/>
                  <a:pt x="412" y="2060"/>
                </a:cubicBezTo>
                <a:lnTo>
                  <a:pt x="3271" y="2060"/>
                </a:lnTo>
                <a:cubicBezTo>
                  <a:pt x="3306" y="2060"/>
                  <a:pt x="3334" y="2088"/>
                  <a:pt x="3334" y="2123"/>
                </a:cubicBezTo>
                <a:lnTo>
                  <a:pt x="3334" y="2123"/>
                </a:lnTo>
                <a:close/>
                <a:moveTo>
                  <a:pt x="412" y="1662"/>
                </a:moveTo>
                <a:lnTo>
                  <a:pt x="412" y="1662"/>
                </a:lnTo>
                <a:lnTo>
                  <a:pt x="3271" y="1662"/>
                </a:lnTo>
                <a:cubicBezTo>
                  <a:pt x="3306" y="1662"/>
                  <a:pt x="3334" y="1691"/>
                  <a:pt x="3334" y="1726"/>
                </a:cubicBezTo>
                <a:cubicBezTo>
                  <a:pt x="3334" y="1761"/>
                  <a:pt x="3306" y="1790"/>
                  <a:pt x="3271" y="1790"/>
                </a:cubicBezTo>
                <a:lnTo>
                  <a:pt x="412" y="1790"/>
                </a:lnTo>
                <a:cubicBezTo>
                  <a:pt x="377" y="1790"/>
                  <a:pt x="348" y="1761"/>
                  <a:pt x="348" y="1726"/>
                </a:cubicBezTo>
                <a:cubicBezTo>
                  <a:pt x="348" y="1691"/>
                  <a:pt x="377" y="1662"/>
                  <a:pt x="412" y="1662"/>
                </a:cubicBezTo>
                <a:lnTo>
                  <a:pt x="412" y="1662"/>
                </a:lnTo>
                <a:close/>
                <a:moveTo>
                  <a:pt x="3577" y="4490"/>
                </a:moveTo>
                <a:lnTo>
                  <a:pt x="3577" y="4490"/>
                </a:lnTo>
                <a:cubicBezTo>
                  <a:pt x="3577" y="4590"/>
                  <a:pt x="3496" y="4671"/>
                  <a:pt x="3396" y="4671"/>
                </a:cubicBezTo>
                <a:lnTo>
                  <a:pt x="308" y="4671"/>
                </a:lnTo>
                <a:cubicBezTo>
                  <a:pt x="208" y="4671"/>
                  <a:pt x="127" y="4590"/>
                  <a:pt x="127" y="4490"/>
                </a:cubicBezTo>
                <a:lnTo>
                  <a:pt x="127" y="307"/>
                </a:lnTo>
                <a:cubicBezTo>
                  <a:pt x="127" y="207"/>
                  <a:pt x="208" y="126"/>
                  <a:pt x="308" y="126"/>
                </a:cubicBezTo>
                <a:lnTo>
                  <a:pt x="3396" y="126"/>
                </a:lnTo>
                <a:cubicBezTo>
                  <a:pt x="3496" y="126"/>
                  <a:pt x="3577" y="207"/>
                  <a:pt x="3577" y="307"/>
                </a:cubicBezTo>
                <a:lnTo>
                  <a:pt x="3577" y="4490"/>
                </a:lnTo>
                <a:lnTo>
                  <a:pt x="3577" y="4490"/>
                </a:lnTo>
                <a:close/>
                <a:moveTo>
                  <a:pt x="3396" y="0"/>
                </a:moveTo>
                <a:lnTo>
                  <a:pt x="3396" y="0"/>
                </a:lnTo>
                <a:lnTo>
                  <a:pt x="308" y="0"/>
                </a:lnTo>
                <a:cubicBezTo>
                  <a:pt x="138" y="0"/>
                  <a:pt x="0" y="137"/>
                  <a:pt x="0" y="307"/>
                </a:cubicBezTo>
                <a:lnTo>
                  <a:pt x="0" y="4490"/>
                </a:lnTo>
                <a:cubicBezTo>
                  <a:pt x="0" y="4660"/>
                  <a:pt x="138" y="4799"/>
                  <a:pt x="308" y="4799"/>
                </a:cubicBezTo>
                <a:lnTo>
                  <a:pt x="3396" y="4799"/>
                </a:lnTo>
                <a:cubicBezTo>
                  <a:pt x="3566" y="4799"/>
                  <a:pt x="3704" y="4660"/>
                  <a:pt x="3704" y="4490"/>
                </a:cubicBezTo>
                <a:lnTo>
                  <a:pt x="3704" y="307"/>
                </a:lnTo>
                <a:cubicBezTo>
                  <a:pt x="3704" y="137"/>
                  <a:pt x="3566" y="0"/>
                  <a:pt x="3396" y="0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6"/>
          <p:cNvSpPr txBox="1"/>
          <p:nvPr/>
        </p:nvSpPr>
        <p:spPr>
          <a:xfrm>
            <a:off x="7856278" y="3480804"/>
            <a:ext cx="1149819" cy="218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Рекомендации</a:t>
            </a:r>
            <a:endParaRPr/>
          </a:p>
        </p:txBody>
      </p:sp>
      <p:cxnSp>
        <p:nvCxnSpPr>
          <p:cNvPr id="427" name="Google Shape;427;p36"/>
          <p:cNvCxnSpPr>
            <a:endCxn id="395" idx="0"/>
          </p:cNvCxnSpPr>
          <p:nvPr/>
        </p:nvCxnSpPr>
        <p:spPr>
          <a:xfrm>
            <a:off x="7802486" y="3750322"/>
            <a:ext cx="0" cy="1632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428" name="Google Shape;428;p36"/>
          <p:cNvCxnSpPr>
            <a:stCxn id="415" idx="2"/>
          </p:cNvCxnSpPr>
          <p:nvPr/>
        </p:nvCxnSpPr>
        <p:spPr>
          <a:xfrm>
            <a:off x="7795850" y="3266607"/>
            <a:ext cx="0" cy="1530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29" name="Google Shape;429;p36"/>
          <p:cNvCxnSpPr/>
          <p:nvPr/>
        </p:nvCxnSpPr>
        <p:spPr>
          <a:xfrm rot="10800000">
            <a:off x="7802486" y="2457613"/>
            <a:ext cx="0" cy="287613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430" name="Google Shape;430;p36"/>
          <p:cNvCxnSpPr/>
          <p:nvPr/>
        </p:nvCxnSpPr>
        <p:spPr>
          <a:xfrm>
            <a:off x="6000750" y="1751780"/>
            <a:ext cx="140425" cy="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31" name="Google Shape;431;p36"/>
          <p:cNvSpPr/>
          <p:nvPr/>
        </p:nvSpPr>
        <p:spPr>
          <a:xfrm>
            <a:off x="8491719" y="2907291"/>
            <a:ext cx="197257" cy="197257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36"/>
          <p:cNvCxnSpPr>
            <a:endCxn id="431" idx="2"/>
          </p:cNvCxnSpPr>
          <p:nvPr/>
        </p:nvCxnSpPr>
        <p:spPr>
          <a:xfrm>
            <a:off x="8328519" y="3005920"/>
            <a:ext cx="16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33" name="Google Shape;433;p36"/>
          <p:cNvSpPr/>
          <p:nvPr/>
        </p:nvSpPr>
        <p:spPr>
          <a:xfrm>
            <a:off x="8594512" y="4075587"/>
            <a:ext cx="197257" cy="197257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4" name="Google Shape;434;p36"/>
          <p:cNvCxnSpPr>
            <a:endCxn id="433" idx="2"/>
          </p:cNvCxnSpPr>
          <p:nvPr/>
        </p:nvCxnSpPr>
        <p:spPr>
          <a:xfrm>
            <a:off x="8431312" y="4174216"/>
            <a:ext cx="16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35" name="Google Shape;435;p36"/>
          <p:cNvSpPr/>
          <p:nvPr/>
        </p:nvSpPr>
        <p:spPr>
          <a:xfrm>
            <a:off x="7735268" y="1660840"/>
            <a:ext cx="197257" cy="197257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6" name="Google Shape;436;p36"/>
          <p:cNvCxnSpPr>
            <a:endCxn id="435" idx="2"/>
          </p:cNvCxnSpPr>
          <p:nvPr/>
        </p:nvCxnSpPr>
        <p:spPr>
          <a:xfrm>
            <a:off x="7572068" y="1759469"/>
            <a:ext cx="16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37" name="Google Shape;437;p36"/>
          <p:cNvSpPr txBox="1"/>
          <p:nvPr/>
        </p:nvSpPr>
        <p:spPr>
          <a:xfrm>
            <a:off x="2940323" y="4621373"/>
            <a:ext cx="31393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** Место в слове, где возможна ошибка, </a:t>
            </a:r>
            <a:b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и ссылка на параграф в учебнике с правилами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7"/>
          <p:cNvSpPr/>
          <p:nvPr/>
        </p:nvSpPr>
        <p:spPr>
          <a:xfrm>
            <a:off x="1805920" y="1737761"/>
            <a:ext cx="659249" cy="199294"/>
          </a:xfrm>
          <a:prstGeom prst="roundRect">
            <a:avLst>
              <a:gd fmla="val 16667" name="adj"/>
            </a:avLst>
          </a:prstGeom>
          <a:solidFill>
            <a:srgbClr val="DB38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7"/>
          <p:cNvSpPr/>
          <p:nvPr/>
        </p:nvSpPr>
        <p:spPr>
          <a:xfrm>
            <a:off x="739120" y="1953025"/>
            <a:ext cx="987861" cy="199294"/>
          </a:xfrm>
          <a:prstGeom prst="roundRect">
            <a:avLst>
              <a:gd fmla="val 16667" name="adj"/>
            </a:avLst>
          </a:prstGeom>
          <a:solidFill>
            <a:srgbClr val="DB38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7"/>
          <p:cNvSpPr/>
          <p:nvPr/>
        </p:nvSpPr>
        <p:spPr>
          <a:xfrm>
            <a:off x="2411341" y="3414311"/>
            <a:ext cx="761060" cy="199294"/>
          </a:xfrm>
          <a:prstGeom prst="roundRect">
            <a:avLst>
              <a:gd fmla="val 16667" name="adj"/>
            </a:avLst>
          </a:prstGeom>
          <a:solidFill>
            <a:srgbClr val="DB38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7"/>
          <p:cNvSpPr txBox="1"/>
          <p:nvPr/>
        </p:nvSpPr>
        <p:spPr>
          <a:xfrm>
            <a:off x="102423" y="47639"/>
            <a:ext cx="84825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Автоматические рекомендации по учебному процессу – профилактика будущих ошибок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7"/>
          <p:cNvSpPr/>
          <p:nvPr/>
        </p:nvSpPr>
        <p:spPr>
          <a:xfrm>
            <a:off x="5628504" y="2514877"/>
            <a:ext cx="2445626" cy="876224"/>
          </a:xfrm>
          <a:prstGeom prst="roundRect">
            <a:avLst>
              <a:gd fmla="val 3610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Изучить тему «Правописание личных окончаний глаголов настоящего времени» [§]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37"/>
          <p:cNvSpPr txBox="1"/>
          <p:nvPr/>
        </p:nvSpPr>
        <p:spPr>
          <a:xfrm>
            <a:off x="4022496" y="3301027"/>
            <a:ext cx="108384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Обобщающая </a:t>
            </a:r>
            <a:b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сила системы</a:t>
            </a:r>
            <a:endParaRPr/>
          </a:p>
        </p:txBody>
      </p:sp>
      <p:sp>
        <p:nvSpPr>
          <p:cNvPr id="448" name="Google Shape;448;p37"/>
          <p:cNvSpPr/>
          <p:nvPr/>
        </p:nvSpPr>
        <p:spPr>
          <a:xfrm>
            <a:off x="4110193" y="2415605"/>
            <a:ext cx="914881" cy="800177"/>
          </a:xfrm>
          <a:custGeom>
            <a:rect b="b" l="l" r="r" t="t"/>
            <a:pathLst>
              <a:path extrusionOk="0" h="4192" w="4800">
                <a:moveTo>
                  <a:pt x="2924" y="3359"/>
                </a:moveTo>
                <a:lnTo>
                  <a:pt x="2924" y="3359"/>
                </a:lnTo>
                <a:cubicBezTo>
                  <a:pt x="2929" y="3393"/>
                  <a:pt x="2905" y="3425"/>
                  <a:pt x="2871" y="3430"/>
                </a:cubicBezTo>
                <a:cubicBezTo>
                  <a:pt x="2868" y="3430"/>
                  <a:pt x="2865" y="3430"/>
                  <a:pt x="2862" y="3430"/>
                </a:cubicBezTo>
                <a:cubicBezTo>
                  <a:pt x="2831" y="3430"/>
                  <a:pt x="2804" y="3407"/>
                  <a:pt x="2800" y="3376"/>
                </a:cubicBezTo>
                <a:cubicBezTo>
                  <a:pt x="2775" y="3195"/>
                  <a:pt x="2839" y="3028"/>
                  <a:pt x="2967" y="2941"/>
                </a:cubicBezTo>
                <a:cubicBezTo>
                  <a:pt x="3021" y="2905"/>
                  <a:pt x="3084" y="2884"/>
                  <a:pt x="3155" y="2879"/>
                </a:cubicBezTo>
                <a:cubicBezTo>
                  <a:pt x="3188" y="2877"/>
                  <a:pt x="3219" y="2903"/>
                  <a:pt x="3221" y="2938"/>
                </a:cubicBezTo>
                <a:cubicBezTo>
                  <a:pt x="3223" y="2972"/>
                  <a:pt x="3197" y="3002"/>
                  <a:pt x="3163" y="3004"/>
                </a:cubicBezTo>
                <a:cubicBezTo>
                  <a:pt x="3115" y="3007"/>
                  <a:pt x="3073" y="3021"/>
                  <a:pt x="3037" y="3045"/>
                </a:cubicBezTo>
                <a:cubicBezTo>
                  <a:pt x="2949" y="3105"/>
                  <a:pt x="2906" y="3225"/>
                  <a:pt x="2924" y="3359"/>
                </a:cubicBezTo>
                <a:lnTo>
                  <a:pt x="2924" y="3359"/>
                </a:lnTo>
                <a:close/>
                <a:moveTo>
                  <a:pt x="2090" y="3684"/>
                </a:moveTo>
                <a:lnTo>
                  <a:pt x="2090" y="3684"/>
                </a:lnTo>
                <a:cubicBezTo>
                  <a:pt x="2112" y="3612"/>
                  <a:pt x="2071" y="3535"/>
                  <a:pt x="1998" y="3512"/>
                </a:cubicBezTo>
                <a:cubicBezTo>
                  <a:pt x="1989" y="3510"/>
                  <a:pt x="1979" y="3508"/>
                  <a:pt x="1970" y="3507"/>
                </a:cubicBezTo>
                <a:cubicBezTo>
                  <a:pt x="1935" y="3504"/>
                  <a:pt x="1910" y="3474"/>
                  <a:pt x="1913" y="3439"/>
                </a:cubicBezTo>
                <a:cubicBezTo>
                  <a:pt x="1916" y="3405"/>
                  <a:pt x="1946" y="3380"/>
                  <a:pt x="1981" y="3382"/>
                </a:cubicBezTo>
                <a:cubicBezTo>
                  <a:pt x="1999" y="3384"/>
                  <a:pt x="2017" y="3388"/>
                  <a:pt x="2034" y="3393"/>
                </a:cubicBezTo>
                <a:cubicBezTo>
                  <a:pt x="2173" y="3435"/>
                  <a:pt x="2252" y="3582"/>
                  <a:pt x="2210" y="3721"/>
                </a:cubicBezTo>
                <a:cubicBezTo>
                  <a:pt x="2197" y="3761"/>
                  <a:pt x="2175" y="3799"/>
                  <a:pt x="2145" y="3829"/>
                </a:cubicBezTo>
                <a:cubicBezTo>
                  <a:pt x="2133" y="3841"/>
                  <a:pt x="2117" y="3847"/>
                  <a:pt x="2101" y="3847"/>
                </a:cubicBezTo>
                <a:cubicBezTo>
                  <a:pt x="2085" y="3847"/>
                  <a:pt x="2069" y="3841"/>
                  <a:pt x="2057" y="3829"/>
                </a:cubicBezTo>
                <a:cubicBezTo>
                  <a:pt x="2032" y="3805"/>
                  <a:pt x="2032" y="3766"/>
                  <a:pt x="2056" y="3741"/>
                </a:cubicBezTo>
                <a:cubicBezTo>
                  <a:pt x="2072" y="3725"/>
                  <a:pt x="2083" y="3706"/>
                  <a:pt x="2090" y="3684"/>
                </a:cubicBezTo>
                <a:lnTo>
                  <a:pt x="2090" y="3684"/>
                </a:lnTo>
                <a:close/>
                <a:moveTo>
                  <a:pt x="3049" y="1449"/>
                </a:moveTo>
                <a:lnTo>
                  <a:pt x="3049" y="1449"/>
                </a:lnTo>
                <a:cubicBezTo>
                  <a:pt x="2995" y="1485"/>
                  <a:pt x="2932" y="1506"/>
                  <a:pt x="2861" y="1511"/>
                </a:cubicBezTo>
                <a:cubicBezTo>
                  <a:pt x="2860" y="1511"/>
                  <a:pt x="2859" y="1511"/>
                  <a:pt x="2857" y="1511"/>
                </a:cubicBezTo>
                <a:cubicBezTo>
                  <a:pt x="2825" y="1511"/>
                  <a:pt x="2797" y="1485"/>
                  <a:pt x="2795" y="1452"/>
                </a:cubicBezTo>
                <a:cubicBezTo>
                  <a:pt x="2793" y="1418"/>
                  <a:pt x="2819" y="1388"/>
                  <a:pt x="2853" y="1386"/>
                </a:cubicBezTo>
                <a:cubicBezTo>
                  <a:pt x="2901" y="1383"/>
                  <a:pt x="2943" y="1369"/>
                  <a:pt x="2979" y="1345"/>
                </a:cubicBezTo>
                <a:cubicBezTo>
                  <a:pt x="3062" y="1289"/>
                  <a:pt x="3105" y="1178"/>
                  <a:pt x="3094" y="1052"/>
                </a:cubicBezTo>
                <a:cubicBezTo>
                  <a:pt x="3061" y="1042"/>
                  <a:pt x="3030" y="1026"/>
                  <a:pt x="3002" y="1003"/>
                </a:cubicBezTo>
                <a:cubicBezTo>
                  <a:pt x="2988" y="991"/>
                  <a:pt x="2976" y="978"/>
                  <a:pt x="2964" y="964"/>
                </a:cubicBezTo>
                <a:cubicBezTo>
                  <a:pt x="2943" y="936"/>
                  <a:pt x="2948" y="897"/>
                  <a:pt x="2975" y="876"/>
                </a:cubicBezTo>
                <a:cubicBezTo>
                  <a:pt x="3002" y="855"/>
                  <a:pt x="3042" y="859"/>
                  <a:pt x="3063" y="887"/>
                </a:cubicBezTo>
                <a:cubicBezTo>
                  <a:pt x="3069" y="894"/>
                  <a:pt x="3076" y="901"/>
                  <a:pt x="3083" y="908"/>
                </a:cubicBezTo>
                <a:cubicBezTo>
                  <a:pt x="3141" y="956"/>
                  <a:pt x="3228" y="949"/>
                  <a:pt x="3277" y="891"/>
                </a:cubicBezTo>
                <a:cubicBezTo>
                  <a:pt x="3292" y="874"/>
                  <a:pt x="3302" y="854"/>
                  <a:pt x="3307" y="832"/>
                </a:cubicBezTo>
                <a:cubicBezTo>
                  <a:pt x="3314" y="799"/>
                  <a:pt x="3347" y="777"/>
                  <a:pt x="3381" y="785"/>
                </a:cubicBezTo>
                <a:cubicBezTo>
                  <a:pt x="3415" y="792"/>
                  <a:pt x="3436" y="826"/>
                  <a:pt x="3429" y="859"/>
                </a:cubicBezTo>
                <a:cubicBezTo>
                  <a:pt x="3419" y="901"/>
                  <a:pt x="3400" y="939"/>
                  <a:pt x="3373" y="972"/>
                </a:cubicBezTo>
                <a:cubicBezTo>
                  <a:pt x="3332" y="1020"/>
                  <a:pt x="3277" y="1049"/>
                  <a:pt x="3220" y="1060"/>
                </a:cubicBezTo>
                <a:cubicBezTo>
                  <a:pt x="3229" y="1223"/>
                  <a:pt x="3166" y="1369"/>
                  <a:pt x="3049" y="1449"/>
                </a:cubicBezTo>
                <a:lnTo>
                  <a:pt x="3049" y="1449"/>
                </a:lnTo>
                <a:close/>
                <a:moveTo>
                  <a:pt x="1735" y="1152"/>
                </a:moveTo>
                <a:lnTo>
                  <a:pt x="1735" y="1152"/>
                </a:lnTo>
                <a:cubicBezTo>
                  <a:pt x="1718" y="1126"/>
                  <a:pt x="1703" y="1096"/>
                  <a:pt x="1695" y="1062"/>
                </a:cubicBezTo>
                <a:cubicBezTo>
                  <a:pt x="1673" y="969"/>
                  <a:pt x="1694" y="859"/>
                  <a:pt x="1751" y="766"/>
                </a:cubicBezTo>
                <a:cubicBezTo>
                  <a:pt x="1706" y="728"/>
                  <a:pt x="1673" y="675"/>
                  <a:pt x="1662" y="613"/>
                </a:cubicBezTo>
                <a:cubicBezTo>
                  <a:pt x="1654" y="571"/>
                  <a:pt x="1657" y="527"/>
                  <a:pt x="1669" y="487"/>
                </a:cubicBezTo>
                <a:cubicBezTo>
                  <a:pt x="1679" y="454"/>
                  <a:pt x="1714" y="436"/>
                  <a:pt x="1747" y="446"/>
                </a:cubicBezTo>
                <a:cubicBezTo>
                  <a:pt x="1780" y="456"/>
                  <a:pt x="1799" y="491"/>
                  <a:pt x="1789" y="524"/>
                </a:cubicBezTo>
                <a:cubicBezTo>
                  <a:pt x="1782" y="546"/>
                  <a:pt x="1781" y="568"/>
                  <a:pt x="1785" y="590"/>
                </a:cubicBezTo>
                <a:cubicBezTo>
                  <a:pt x="1798" y="665"/>
                  <a:pt x="1870" y="715"/>
                  <a:pt x="1945" y="701"/>
                </a:cubicBezTo>
                <a:cubicBezTo>
                  <a:pt x="1955" y="699"/>
                  <a:pt x="1964" y="696"/>
                  <a:pt x="1973" y="693"/>
                </a:cubicBezTo>
                <a:cubicBezTo>
                  <a:pt x="2005" y="680"/>
                  <a:pt x="2041" y="695"/>
                  <a:pt x="2054" y="727"/>
                </a:cubicBezTo>
                <a:cubicBezTo>
                  <a:pt x="2067" y="759"/>
                  <a:pt x="2052" y="796"/>
                  <a:pt x="2020" y="809"/>
                </a:cubicBezTo>
                <a:cubicBezTo>
                  <a:pt x="2003" y="815"/>
                  <a:pt x="1986" y="821"/>
                  <a:pt x="1968" y="824"/>
                </a:cubicBezTo>
                <a:cubicBezTo>
                  <a:pt x="1952" y="827"/>
                  <a:pt x="1936" y="828"/>
                  <a:pt x="1920" y="828"/>
                </a:cubicBezTo>
                <a:cubicBezTo>
                  <a:pt x="1901" y="828"/>
                  <a:pt x="1882" y="825"/>
                  <a:pt x="1864" y="821"/>
                </a:cubicBezTo>
                <a:cubicBezTo>
                  <a:pt x="1820" y="888"/>
                  <a:pt x="1802" y="969"/>
                  <a:pt x="1817" y="1033"/>
                </a:cubicBezTo>
                <a:cubicBezTo>
                  <a:pt x="1827" y="1079"/>
                  <a:pt x="1860" y="1118"/>
                  <a:pt x="1885" y="1134"/>
                </a:cubicBezTo>
                <a:cubicBezTo>
                  <a:pt x="1894" y="1140"/>
                  <a:pt x="1900" y="1148"/>
                  <a:pt x="1905" y="1157"/>
                </a:cubicBezTo>
                <a:cubicBezTo>
                  <a:pt x="1918" y="1162"/>
                  <a:pt x="1931" y="1168"/>
                  <a:pt x="1944" y="1175"/>
                </a:cubicBezTo>
                <a:cubicBezTo>
                  <a:pt x="1980" y="1196"/>
                  <a:pt x="2012" y="1226"/>
                  <a:pt x="2034" y="1262"/>
                </a:cubicBezTo>
                <a:cubicBezTo>
                  <a:pt x="2053" y="1291"/>
                  <a:pt x="2044" y="1330"/>
                  <a:pt x="2015" y="1348"/>
                </a:cubicBezTo>
                <a:cubicBezTo>
                  <a:pt x="1985" y="1367"/>
                  <a:pt x="1947" y="1358"/>
                  <a:pt x="1928" y="1329"/>
                </a:cubicBezTo>
                <a:cubicBezTo>
                  <a:pt x="1917" y="1310"/>
                  <a:pt x="1901" y="1294"/>
                  <a:pt x="1881" y="1283"/>
                </a:cubicBezTo>
                <a:cubicBezTo>
                  <a:pt x="1815" y="1245"/>
                  <a:pt x="1731" y="1267"/>
                  <a:pt x="1692" y="1333"/>
                </a:cubicBezTo>
                <a:cubicBezTo>
                  <a:pt x="1688" y="1342"/>
                  <a:pt x="1684" y="1350"/>
                  <a:pt x="1681" y="1359"/>
                </a:cubicBezTo>
                <a:cubicBezTo>
                  <a:pt x="1672" y="1386"/>
                  <a:pt x="1648" y="1402"/>
                  <a:pt x="1621" y="1402"/>
                </a:cubicBezTo>
                <a:cubicBezTo>
                  <a:pt x="1615" y="1402"/>
                  <a:pt x="1608" y="1401"/>
                  <a:pt x="1602" y="1399"/>
                </a:cubicBezTo>
                <a:cubicBezTo>
                  <a:pt x="1569" y="1389"/>
                  <a:pt x="1551" y="1353"/>
                  <a:pt x="1562" y="1320"/>
                </a:cubicBezTo>
                <a:cubicBezTo>
                  <a:pt x="1568" y="1303"/>
                  <a:pt x="1575" y="1287"/>
                  <a:pt x="1584" y="1271"/>
                </a:cubicBezTo>
                <a:cubicBezTo>
                  <a:pt x="1619" y="1211"/>
                  <a:pt x="1674" y="1171"/>
                  <a:pt x="1735" y="1152"/>
                </a:cubicBezTo>
                <a:lnTo>
                  <a:pt x="1735" y="1152"/>
                </a:lnTo>
                <a:close/>
                <a:moveTo>
                  <a:pt x="2688" y="670"/>
                </a:moveTo>
                <a:lnTo>
                  <a:pt x="2688" y="670"/>
                </a:lnTo>
                <a:cubicBezTo>
                  <a:pt x="2684" y="692"/>
                  <a:pt x="2684" y="715"/>
                  <a:pt x="2691" y="736"/>
                </a:cubicBezTo>
                <a:cubicBezTo>
                  <a:pt x="2700" y="769"/>
                  <a:pt x="2681" y="804"/>
                  <a:pt x="2647" y="813"/>
                </a:cubicBezTo>
                <a:cubicBezTo>
                  <a:pt x="2642" y="815"/>
                  <a:pt x="2636" y="816"/>
                  <a:pt x="2630" y="816"/>
                </a:cubicBezTo>
                <a:cubicBezTo>
                  <a:pt x="2603" y="816"/>
                  <a:pt x="2578" y="798"/>
                  <a:pt x="2570" y="770"/>
                </a:cubicBezTo>
                <a:cubicBezTo>
                  <a:pt x="2559" y="730"/>
                  <a:pt x="2557" y="686"/>
                  <a:pt x="2566" y="645"/>
                </a:cubicBezTo>
                <a:cubicBezTo>
                  <a:pt x="2596" y="503"/>
                  <a:pt x="2735" y="412"/>
                  <a:pt x="2877" y="441"/>
                </a:cubicBezTo>
                <a:cubicBezTo>
                  <a:pt x="2895" y="445"/>
                  <a:pt x="2912" y="450"/>
                  <a:pt x="2929" y="458"/>
                </a:cubicBezTo>
                <a:cubicBezTo>
                  <a:pt x="2961" y="472"/>
                  <a:pt x="2975" y="509"/>
                  <a:pt x="2961" y="540"/>
                </a:cubicBezTo>
                <a:cubicBezTo>
                  <a:pt x="2947" y="572"/>
                  <a:pt x="2910" y="586"/>
                  <a:pt x="2879" y="572"/>
                </a:cubicBezTo>
                <a:cubicBezTo>
                  <a:pt x="2870" y="568"/>
                  <a:pt x="2861" y="565"/>
                  <a:pt x="2851" y="564"/>
                </a:cubicBezTo>
                <a:cubicBezTo>
                  <a:pt x="2777" y="548"/>
                  <a:pt x="2704" y="596"/>
                  <a:pt x="2688" y="670"/>
                </a:cubicBezTo>
                <a:lnTo>
                  <a:pt x="2688" y="670"/>
                </a:lnTo>
                <a:close/>
                <a:moveTo>
                  <a:pt x="3867" y="2836"/>
                </a:moveTo>
                <a:lnTo>
                  <a:pt x="3867" y="2836"/>
                </a:lnTo>
                <a:cubicBezTo>
                  <a:pt x="3842" y="2954"/>
                  <a:pt x="3799" y="3065"/>
                  <a:pt x="3741" y="3166"/>
                </a:cubicBezTo>
                <a:cubicBezTo>
                  <a:pt x="3740" y="3171"/>
                  <a:pt x="3738" y="3175"/>
                  <a:pt x="3737" y="3180"/>
                </a:cubicBezTo>
                <a:cubicBezTo>
                  <a:pt x="3733" y="3188"/>
                  <a:pt x="3727" y="3194"/>
                  <a:pt x="3721" y="3200"/>
                </a:cubicBezTo>
                <a:cubicBezTo>
                  <a:pt x="3606" y="3387"/>
                  <a:pt x="3437" y="3539"/>
                  <a:pt x="3233" y="3634"/>
                </a:cubicBezTo>
                <a:cubicBezTo>
                  <a:pt x="3229" y="3747"/>
                  <a:pt x="3192" y="3856"/>
                  <a:pt x="3124" y="3949"/>
                </a:cubicBezTo>
                <a:cubicBezTo>
                  <a:pt x="3034" y="4072"/>
                  <a:pt x="2902" y="4153"/>
                  <a:pt x="2752" y="4176"/>
                </a:cubicBezTo>
                <a:cubicBezTo>
                  <a:pt x="2723" y="4181"/>
                  <a:pt x="2693" y="4183"/>
                  <a:pt x="2664" y="4183"/>
                </a:cubicBezTo>
                <a:cubicBezTo>
                  <a:pt x="2590" y="4183"/>
                  <a:pt x="2516" y="4168"/>
                  <a:pt x="2447" y="4140"/>
                </a:cubicBezTo>
                <a:cubicBezTo>
                  <a:pt x="2442" y="4138"/>
                  <a:pt x="2439" y="4135"/>
                  <a:pt x="2435" y="4132"/>
                </a:cubicBezTo>
                <a:cubicBezTo>
                  <a:pt x="2429" y="4139"/>
                  <a:pt x="2422" y="4145"/>
                  <a:pt x="2412" y="4148"/>
                </a:cubicBezTo>
                <a:cubicBezTo>
                  <a:pt x="2343" y="4177"/>
                  <a:pt x="2270" y="4192"/>
                  <a:pt x="2195" y="4192"/>
                </a:cubicBezTo>
                <a:cubicBezTo>
                  <a:pt x="2166" y="4192"/>
                  <a:pt x="2137" y="4189"/>
                  <a:pt x="2108" y="4185"/>
                </a:cubicBezTo>
                <a:cubicBezTo>
                  <a:pt x="1957" y="4161"/>
                  <a:pt x="1825" y="4081"/>
                  <a:pt x="1735" y="3958"/>
                </a:cubicBezTo>
                <a:cubicBezTo>
                  <a:pt x="1669" y="3867"/>
                  <a:pt x="1631" y="3760"/>
                  <a:pt x="1626" y="3649"/>
                </a:cubicBezTo>
                <a:cubicBezTo>
                  <a:pt x="1626" y="3649"/>
                  <a:pt x="1625" y="3649"/>
                  <a:pt x="1625" y="3649"/>
                </a:cubicBezTo>
                <a:lnTo>
                  <a:pt x="1399" y="3525"/>
                </a:lnTo>
                <a:cubicBezTo>
                  <a:pt x="1090" y="3364"/>
                  <a:pt x="901" y="3035"/>
                  <a:pt x="917" y="2686"/>
                </a:cubicBezTo>
                <a:cubicBezTo>
                  <a:pt x="918" y="2651"/>
                  <a:pt x="947" y="2625"/>
                  <a:pt x="982" y="2626"/>
                </a:cubicBezTo>
                <a:cubicBezTo>
                  <a:pt x="1016" y="2628"/>
                  <a:pt x="1043" y="2657"/>
                  <a:pt x="1042" y="2692"/>
                </a:cubicBezTo>
                <a:cubicBezTo>
                  <a:pt x="1028" y="2992"/>
                  <a:pt x="1191" y="3276"/>
                  <a:pt x="1458" y="3415"/>
                </a:cubicBezTo>
                <a:lnTo>
                  <a:pt x="1637" y="3513"/>
                </a:lnTo>
                <a:cubicBezTo>
                  <a:pt x="1650" y="3445"/>
                  <a:pt x="1675" y="3381"/>
                  <a:pt x="1711" y="3322"/>
                </a:cubicBezTo>
                <a:cubicBezTo>
                  <a:pt x="1729" y="3293"/>
                  <a:pt x="1768" y="3284"/>
                  <a:pt x="1797" y="3302"/>
                </a:cubicBezTo>
                <a:cubicBezTo>
                  <a:pt x="1826" y="3320"/>
                  <a:pt x="1835" y="3359"/>
                  <a:pt x="1817" y="3388"/>
                </a:cubicBezTo>
                <a:cubicBezTo>
                  <a:pt x="1786" y="3439"/>
                  <a:pt x="1765" y="3494"/>
                  <a:pt x="1756" y="3554"/>
                </a:cubicBezTo>
                <a:cubicBezTo>
                  <a:pt x="1738" y="3671"/>
                  <a:pt x="1766" y="3788"/>
                  <a:pt x="1836" y="3884"/>
                </a:cubicBezTo>
                <a:cubicBezTo>
                  <a:pt x="1906" y="3980"/>
                  <a:pt x="2010" y="4043"/>
                  <a:pt x="2127" y="4061"/>
                </a:cubicBezTo>
                <a:cubicBezTo>
                  <a:pt x="2208" y="4074"/>
                  <a:pt x="2290" y="4064"/>
                  <a:pt x="2365" y="4033"/>
                </a:cubicBezTo>
                <a:cubicBezTo>
                  <a:pt x="2367" y="4032"/>
                  <a:pt x="2369" y="4032"/>
                  <a:pt x="2371" y="4032"/>
                </a:cubicBezTo>
                <a:lnTo>
                  <a:pt x="2371" y="3014"/>
                </a:lnTo>
                <a:cubicBezTo>
                  <a:pt x="2371" y="2980"/>
                  <a:pt x="2399" y="2952"/>
                  <a:pt x="2434" y="2952"/>
                </a:cubicBezTo>
                <a:cubicBezTo>
                  <a:pt x="2468" y="2952"/>
                  <a:pt x="2496" y="2980"/>
                  <a:pt x="2496" y="3014"/>
                </a:cubicBezTo>
                <a:lnTo>
                  <a:pt x="2496" y="4025"/>
                </a:lnTo>
                <a:cubicBezTo>
                  <a:pt x="2571" y="4055"/>
                  <a:pt x="2652" y="4065"/>
                  <a:pt x="2733" y="4053"/>
                </a:cubicBezTo>
                <a:cubicBezTo>
                  <a:pt x="2850" y="4034"/>
                  <a:pt x="2953" y="3971"/>
                  <a:pt x="3023" y="3876"/>
                </a:cubicBezTo>
                <a:cubicBezTo>
                  <a:pt x="3093" y="3780"/>
                  <a:pt x="3122" y="3662"/>
                  <a:pt x="3103" y="3545"/>
                </a:cubicBezTo>
                <a:cubicBezTo>
                  <a:pt x="3094" y="3486"/>
                  <a:pt x="3074" y="3430"/>
                  <a:pt x="3042" y="3380"/>
                </a:cubicBezTo>
                <a:cubicBezTo>
                  <a:pt x="3024" y="3350"/>
                  <a:pt x="3033" y="3312"/>
                  <a:pt x="3063" y="3294"/>
                </a:cubicBezTo>
                <a:cubicBezTo>
                  <a:pt x="3092" y="3275"/>
                  <a:pt x="3130" y="3284"/>
                  <a:pt x="3149" y="3314"/>
                </a:cubicBezTo>
                <a:cubicBezTo>
                  <a:pt x="3184" y="3371"/>
                  <a:pt x="3208" y="3434"/>
                  <a:pt x="3222" y="3501"/>
                </a:cubicBezTo>
                <a:cubicBezTo>
                  <a:pt x="3391" y="3412"/>
                  <a:pt x="3531" y="3278"/>
                  <a:pt x="3626" y="3115"/>
                </a:cubicBezTo>
                <a:cubicBezTo>
                  <a:pt x="3631" y="3099"/>
                  <a:pt x="3634" y="3082"/>
                  <a:pt x="3633" y="3065"/>
                </a:cubicBezTo>
                <a:cubicBezTo>
                  <a:pt x="3631" y="3028"/>
                  <a:pt x="3614" y="2994"/>
                  <a:pt x="3586" y="2970"/>
                </a:cubicBezTo>
                <a:cubicBezTo>
                  <a:pt x="3558" y="2946"/>
                  <a:pt x="3522" y="2935"/>
                  <a:pt x="3486" y="2937"/>
                </a:cubicBezTo>
                <a:cubicBezTo>
                  <a:pt x="3476" y="2938"/>
                  <a:pt x="3467" y="2939"/>
                  <a:pt x="3458" y="2942"/>
                </a:cubicBezTo>
                <a:cubicBezTo>
                  <a:pt x="3425" y="2951"/>
                  <a:pt x="3390" y="2932"/>
                  <a:pt x="3380" y="2899"/>
                </a:cubicBezTo>
                <a:cubicBezTo>
                  <a:pt x="3371" y="2866"/>
                  <a:pt x="3390" y="2831"/>
                  <a:pt x="3423" y="2822"/>
                </a:cubicBezTo>
                <a:cubicBezTo>
                  <a:pt x="3441" y="2817"/>
                  <a:pt x="3459" y="2814"/>
                  <a:pt x="3477" y="2812"/>
                </a:cubicBezTo>
                <a:cubicBezTo>
                  <a:pt x="3547" y="2807"/>
                  <a:pt x="3615" y="2830"/>
                  <a:pt x="3668" y="2876"/>
                </a:cubicBezTo>
                <a:cubicBezTo>
                  <a:pt x="3685" y="2891"/>
                  <a:pt x="3700" y="2909"/>
                  <a:pt x="3712" y="2928"/>
                </a:cubicBezTo>
                <a:cubicBezTo>
                  <a:pt x="3725" y="2890"/>
                  <a:pt x="3736" y="2851"/>
                  <a:pt x="3744" y="2811"/>
                </a:cubicBezTo>
                <a:cubicBezTo>
                  <a:pt x="3751" y="2777"/>
                  <a:pt x="3784" y="2755"/>
                  <a:pt x="3818" y="2762"/>
                </a:cubicBezTo>
                <a:cubicBezTo>
                  <a:pt x="3852" y="2770"/>
                  <a:pt x="3874" y="2803"/>
                  <a:pt x="3867" y="2836"/>
                </a:cubicBezTo>
                <a:lnTo>
                  <a:pt x="3867" y="2836"/>
                </a:lnTo>
                <a:close/>
                <a:moveTo>
                  <a:pt x="684" y="1549"/>
                </a:moveTo>
                <a:lnTo>
                  <a:pt x="684" y="1549"/>
                </a:lnTo>
                <a:cubicBezTo>
                  <a:pt x="714" y="1311"/>
                  <a:pt x="890" y="1118"/>
                  <a:pt x="1123" y="1065"/>
                </a:cubicBezTo>
                <a:cubicBezTo>
                  <a:pt x="1053" y="598"/>
                  <a:pt x="1359" y="150"/>
                  <a:pt x="1827" y="52"/>
                </a:cubicBezTo>
                <a:cubicBezTo>
                  <a:pt x="2018" y="13"/>
                  <a:pt x="2255" y="0"/>
                  <a:pt x="2440" y="224"/>
                </a:cubicBezTo>
                <a:cubicBezTo>
                  <a:pt x="2579" y="99"/>
                  <a:pt x="2797" y="44"/>
                  <a:pt x="3005" y="87"/>
                </a:cubicBezTo>
                <a:cubicBezTo>
                  <a:pt x="3240" y="136"/>
                  <a:pt x="3442" y="274"/>
                  <a:pt x="3573" y="475"/>
                </a:cubicBezTo>
                <a:cubicBezTo>
                  <a:pt x="3695" y="662"/>
                  <a:pt x="3742" y="882"/>
                  <a:pt x="3709" y="1100"/>
                </a:cubicBezTo>
                <a:cubicBezTo>
                  <a:pt x="3921" y="1148"/>
                  <a:pt x="4088" y="1314"/>
                  <a:pt x="4138" y="1526"/>
                </a:cubicBezTo>
                <a:cubicBezTo>
                  <a:pt x="4146" y="1559"/>
                  <a:pt x="4125" y="1593"/>
                  <a:pt x="4091" y="1601"/>
                </a:cubicBezTo>
                <a:cubicBezTo>
                  <a:pt x="4086" y="1602"/>
                  <a:pt x="4081" y="1602"/>
                  <a:pt x="4077" y="1602"/>
                </a:cubicBezTo>
                <a:cubicBezTo>
                  <a:pt x="4048" y="1603"/>
                  <a:pt x="4023" y="1583"/>
                  <a:pt x="4016" y="1554"/>
                </a:cubicBezTo>
                <a:cubicBezTo>
                  <a:pt x="3977" y="1386"/>
                  <a:pt x="3843" y="1255"/>
                  <a:pt x="3674" y="1220"/>
                </a:cubicBezTo>
                <a:cubicBezTo>
                  <a:pt x="3615" y="1207"/>
                  <a:pt x="3556" y="1207"/>
                  <a:pt x="3498" y="1218"/>
                </a:cubicBezTo>
                <a:cubicBezTo>
                  <a:pt x="3463" y="1225"/>
                  <a:pt x="3431" y="1203"/>
                  <a:pt x="3424" y="1169"/>
                </a:cubicBezTo>
                <a:cubicBezTo>
                  <a:pt x="3417" y="1135"/>
                  <a:pt x="3440" y="1102"/>
                  <a:pt x="3473" y="1096"/>
                </a:cubicBezTo>
                <a:cubicBezTo>
                  <a:pt x="3510" y="1089"/>
                  <a:pt x="3548" y="1085"/>
                  <a:pt x="3585" y="1085"/>
                </a:cubicBezTo>
                <a:cubicBezTo>
                  <a:pt x="3614" y="896"/>
                  <a:pt x="3574" y="705"/>
                  <a:pt x="3469" y="544"/>
                </a:cubicBezTo>
                <a:cubicBezTo>
                  <a:pt x="3355" y="371"/>
                  <a:pt x="3181" y="252"/>
                  <a:pt x="2979" y="210"/>
                </a:cubicBezTo>
                <a:cubicBezTo>
                  <a:pt x="2797" y="171"/>
                  <a:pt x="2600" y="227"/>
                  <a:pt x="2495" y="345"/>
                </a:cubicBezTo>
                <a:cubicBezTo>
                  <a:pt x="2495" y="346"/>
                  <a:pt x="2496" y="348"/>
                  <a:pt x="2496" y="349"/>
                </a:cubicBezTo>
                <a:lnTo>
                  <a:pt x="2496" y="954"/>
                </a:lnTo>
                <a:cubicBezTo>
                  <a:pt x="2496" y="988"/>
                  <a:pt x="2468" y="1016"/>
                  <a:pt x="2434" y="1016"/>
                </a:cubicBezTo>
                <a:cubicBezTo>
                  <a:pt x="2399" y="1016"/>
                  <a:pt x="2371" y="988"/>
                  <a:pt x="2371" y="954"/>
                </a:cubicBezTo>
                <a:lnTo>
                  <a:pt x="2371" y="349"/>
                </a:lnTo>
                <a:cubicBezTo>
                  <a:pt x="2371" y="347"/>
                  <a:pt x="2372" y="345"/>
                  <a:pt x="2372" y="342"/>
                </a:cubicBezTo>
                <a:cubicBezTo>
                  <a:pt x="2226" y="130"/>
                  <a:pt x="2036" y="136"/>
                  <a:pt x="1853" y="175"/>
                </a:cubicBezTo>
                <a:cubicBezTo>
                  <a:pt x="1449" y="259"/>
                  <a:pt x="1185" y="647"/>
                  <a:pt x="1247" y="1050"/>
                </a:cubicBezTo>
                <a:cubicBezTo>
                  <a:pt x="1284" y="1050"/>
                  <a:pt x="1322" y="1054"/>
                  <a:pt x="1359" y="1061"/>
                </a:cubicBezTo>
                <a:cubicBezTo>
                  <a:pt x="1392" y="1067"/>
                  <a:pt x="1415" y="1100"/>
                  <a:pt x="1408" y="1134"/>
                </a:cubicBezTo>
                <a:cubicBezTo>
                  <a:pt x="1401" y="1168"/>
                  <a:pt x="1369" y="1190"/>
                  <a:pt x="1334" y="1183"/>
                </a:cubicBezTo>
                <a:cubicBezTo>
                  <a:pt x="1276" y="1172"/>
                  <a:pt x="1217" y="1172"/>
                  <a:pt x="1158" y="1185"/>
                </a:cubicBezTo>
                <a:cubicBezTo>
                  <a:pt x="972" y="1223"/>
                  <a:pt x="832" y="1376"/>
                  <a:pt x="808" y="1564"/>
                </a:cubicBezTo>
                <a:cubicBezTo>
                  <a:pt x="804" y="1596"/>
                  <a:pt x="777" y="1619"/>
                  <a:pt x="746" y="1619"/>
                </a:cubicBezTo>
                <a:cubicBezTo>
                  <a:pt x="743" y="1619"/>
                  <a:pt x="741" y="1619"/>
                  <a:pt x="738" y="1618"/>
                </a:cubicBezTo>
                <a:cubicBezTo>
                  <a:pt x="704" y="1614"/>
                  <a:pt x="680" y="1583"/>
                  <a:pt x="684" y="1549"/>
                </a:cubicBezTo>
                <a:lnTo>
                  <a:pt x="684" y="1549"/>
                </a:lnTo>
                <a:close/>
                <a:moveTo>
                  <a:pt x="2701" y="1921"/>
                </a:moveTo>
                <a:lnTo>
                  <a:pt x="2701" y="1921"/>
                </a:lnTo>
                <a:lnTo>
                  <a:pt x="2701" y="2512"/>
                </a:lnTo>
                <a:cubicBezTo>
                  <a:pt x="2701" y="2547"/>
                  <a:pt x="2673" y="2576"/>
                  <a:pt x="2638" y="2576"/>
                </a:cubicBezTo>
                <a:lnTo>
                  <a:pt x="2219" y="2576"/>
                </a:lnTo>
                <a:cubicBezTo>
                  <a:pt x="2184" y="2576"/>
                  <a:pt x="2156" y="2547"/>
                  <a:pt x="2156" y="2512"/>
                </a:cubicBezTo>
                <a:lnTo>
                  <a:pt x="2156" y="1921"/>
                </a:lnTo>
                <a:cubicBezTo>
                  <a:pt x="2156" y="1886"/>
                  <a:pt x="2184" y="1857"/>
                  <a:pt x="2219" y="1857"/>
                </a:cubicBezTo>
                <a:lnTo>
                  <a:pt x="2638" y="1857"/>
                </a:lnTo>
                <a:cubicBezTo>
                  <a:pt x="2673" y="1857"/>
                  <a:pt x="2701" y="1886"/>
                  <a:pt x="2701" y="1921"/>
                </a:cubicBezTo>
                <a:lnTo>
                  <a:pt x="2701" y="1921"/>
                </a:lnTo>
                <a:close/>
                <a:moveTo>
                  <a:pt x="201" y="2078"/>
                </a:moveTo>
                <a:lnTo>
                  <a:pt x="201" y="2078"/>
                </a:lnTo>
                <a:cubicBezTo>
                  <a:pt x="201" y="2107"/>
                  <a:pt x="177" y="2130"/>
                  <a:pt x="149" y="2130"/>
                </a:cubicBezTo>
                <a:lnTo>
                  <a:pt x="141" y="2130"/>
                </a:lnTo>
                <a:cubicBezTo>
                  <a:pt x="113" y="2130"/>
                  <a:pt x="90" y="2107"/>
                  <a:pt x="90" y="2078"/>
                </a:cubicBezTo>
                <a:lnTo>
                  <a:pt x="90" y="2070"/>
                </a:lnTo>
                <a:cubicBezTo>
                  <a:pt x="90" y="2042"/>
                  <a:pt x="113" y="2019"/>
                  <a:pt x="141" y="2019"/>
                </a:cubicBezTo>
                <a:lnTo>
                  <a:pt x="149" y="2019"/>
                </a:lnTo>
                <a:cubicBezTo>
                  <a:pt x="177" y="2019"/>
                  <a:pt x="201" y="2042"/>
                  <a:pt x="201" y="2070"/>
                </a:cubicBezTo>
                <a:lnTo>
                  <a:pt x="201" y="2078"/>
                </a:lnTo>
                <a:lnTo>
                  <a:pt x="201" y="2078"/>
                </a:lnTo>
                <a:close/>
                <a:moveTo>
                  <a:pt x="1581" y="2123"/>
                </a:moveTo>
                <a:lnTo>
                  <a:pt x="1581" y="2123"/>
                </a:lnTo>
                <a:cubicBezTo>
                  <a:pt x="1600" y="2164"/>
                  <a:pt x="1641" y="2192"/>
                  <a:pt x="1688" y="2192"/>
                </a:cubicBezTo>
                <a:cubicBezTo>
                  <a:pt x="1753" y="2192"/>
                  <a:pt x="1806" y="2139"/>
                  <a:pt x="1806" y="2074"/>
                </a:cubicBezTo>
                <a:cubicBezTo>
                  <a:pt x="1806" y="2009"/>
                  <a:pt x="1753" y="1957"/>
                  <a:pt x="1688" y="1957"/>
                </a:cubicBezTo>
                <a:cubicBezTo>
                  <a:pt x="1640" y="1957"/>
                  <a:pt x="1599" y="1985"/>
                  <a:pt x="1581" y="2027"/>
                </a:cubicBezTo>
                <a:lnTo>
                  <a:pt x="283" y="2027"/>
                </a:lnTo>
                <a:cubicBezTo>
                  <a:pt x="265" y="1970"/>
                  <a:pt x="212" y="1929"/>
                  <a:pt x="149" y="1929"/>
                </a:cubicBezTo>
                <a:lnTo>
                  <a:pt x="141" y="1929"/>
                </a:lnTo>
                <a:cubicBezTo>
                  <a:pt x="63" y="1929"/>
                  <a:pt x="0" y="1992"/>
                  <a:pt x="0" y="2070"/>
                </a:cubicBezTo>
                <a:lnTo>
                  <a:pt x="0" y="2078"/>
                </a:lnTo>
                <a:cubicBezTo>
                  <a:pt x="0" y="2157"/>
                  <a:pt x="63" y="2220"/>
                  <a:pt x="141" y="2220"/>
                </a:cubicBezTo>
                <a:lnTo>
                  <a:pt x="149" y="2220"/>
                </a:lnTo>
                <a:cubicBezTo>
                  <a:pt x="212" y="2220"/>
                  <a:pt x="264" y="2179"/>
                  <a:pt x="283" y="2123"/>
                </a:cubicBezTo>
                <a:lnTo>
                  <a:pt x="1581" y="2123"/>
                </a:lnTo>
                <a:lnTo>
                  <a:pt x="1581" y="2123"/>
                </a:lnTo>
                <a:close/>
                <a:moveTo>
                  <a:pt x="483" y="2817"/>
                </a:moveTo>
                <a:lnTo>
                  <a:pt x="483" y="2817"/>
                </a:lnTo>
                <a:cubicBezTo>
                  <a:pt x="483" y="2845"/>
                  <a:pt x="460" y="2868"/>
                  <a:pt x="431" y="2868"/>
                </a:cubicBezTo>
                <a:lnTo>
                  <a:pt x="423" y="2868"/>
                </a:lnTo>
                <a:cubicBezTo>
                  <a:pt x="395" y="2868"/>
                  <a:pt x="372" y="2845"/>
                  <a:pt x="372" y="2817"/>
                </a:cubicBezTo>
                <a:lnTo>
                  <a:pt x="372" y="2809"/>
                </a:lnTo>
                <a:cubicBezTo>
                  <a:pt x="372" y="2781"/>
                  <a:pt x="395" y="2758"/>
                  <a:pt x="423" y="2758"/>
                </a:cubicBezTo>
                <a:lnTo>
                  <a:pt x="431" y="2758"/>
                </a:lnTo>
                <a:cubicBezTo>
                  <a:pt x="460" y="2758"/>
                  <a:pt x="483" y="2781"/>
                  <a:pt x="483" y="2809"/>
                </a:cubicBezTo>
                <a:lnTo>
                  <a:pt x="483" y="2817"/>
                </a:lnTo>
                <a:lnTo>
                  <a:pt x="483" y="2817"/>
                </a:lnTo>
                <a:close/>
                <a:moveTo>
                  <a:pt x="476" y="2675"/>
                </a:moveTo>
                <a:lnTo>
                  <a:pt x="476" y="2675"/>
                </a:lnTo>
                <a:lnTo>
                  <a:pt x="476" y="2523"/>
                </a:lnTo>
                <a:cubicBezTo>
                  <a:pt x="476" y="2513"/>
                  <a:pt x="484" y="2504"/>
                  <a:pt x="495" y="2504"/>
                </a:cubicBezTo>
                <a:lnTo>
                  <a:pt x="1535" y="2504"/>
                </a:lnTo>
                <a:cubicBezTo>
                  <a:pt x="1554" y="2545"/>
                  <a:pt x="1595" y="2574"/>
                  <a:pt x="1643" y="2574"/>
                </a:cubicBezTo>
                <a:cubicBezTo>
                  <a:pt x="1708" y="2574"/>
                  <a:pt x="1760" y="2521"/>
                  <a:pt x="1760" y="2456"/>
                </a:cubicBezTo>
                <a:cubicBezTo>
                  <a:pt x="1760" y="2391"/>
                  <a:pt x="1708" y="2338"/>
                  <a:pt x="1643" y="2338"/>
                </a:cubicBezTo>
                <a:cubicBezTo>
                  <a:pt x="1595" y="2338"/>
                  <a:pt x="1554" y="2367"/>
                  <a:pt x="1535" y="2408"/>
                </a:cubicBezTo>
                <a:lnTo>
                  <a:pt x="495" y="2408"/>
                </a:lnTo>
                <a:cubicBezTo>
                  <a:pt x="431" y="2408"/>
                  <a:pt x="379" y="2460"/>
                  <a:pt x="379" y="2523"/>
                </a:cubicBezTo>
                <a:lnTo>
                  <a:pt x="379" y="2675"/>
                </a:lnTo>
                <a:cubicBezTo>
                  <a:pt x="323" y="2693"/>
                  <a:pt x="282" y="2746"/>
                  <a:pt x="282" y="2809"/>
                </a:cubicBezTo>
                <a:lnTo>
                  <a:pt x="282" y="2817"/>
                </a:lnTo>
                <a:cubicBezTo>
                  <a:pt x="282" y="2895"/>
                  <a:pt x="345" y="2959"/>
                  <a:pt x="423" y="2959"/>
                </a:cubicBezTo>
                <a:lnTo>
                  <a:pt x="431" y="2959"/>
                </a:lnTo>
                <a:cubicBezTo>
                  <a:pt x="509" y="2959"/>
                  <a:pt x="573" y="2895"/>
                  <a:pt x="573" y="2817"/>
                </a:cubicBezTo>
                <a:lnTo>
                  <a:pt x="573" y="2809"/>
                </a:lnTo>
                <a:cubicBezTo>
                  <a:pt x="573" y="2746"/>
                  <a:pt x="532" y="2693"/>
                  <a:pt x="476" y="2675"/>
                </a:cubicBezTo>
                <a:lnTo>
                  <a:pt x="476" y="2675"/>
                </a:lnTo>
                <a:close/>
                <a:moveTo>
                  <a:pt x="4289" y="1278"/>
                </a:moveTo>
                <a:lnTo>
                  <a:pt x="4289" y="1278"/>
                </a:lnTo>
                <a:cubicBezTo>
                  <a:pt x="4289" y="1250"/>
                  <a:pt x="4312" y="1227"/>
                  <a:pt x="4340" y="1227"/>
                </a:cubicBezTo>
                <a:lnTo>
                  <a:pt x="4348" y="1227"/>
                </a:lnTo>
                <a:cubicBezTo>
                  <a:pt x="4376" y="1227"/>
                  <a:pt x="4399" y="1250"/>
                  <a:pt x="4399" y="1278"/>
                </a:cubicBezTo>
                <a:lnTo>
                  <a:pt x="4399" y="1286"/>
                </a:lnTo>
                <a:cubicBezTo>
                  <a:pt x="4399" y="1314"/>
                  <a:pt x="4376" y="1337"/>
                  <a:pt x="4348" y="1337"/>
                </a:cubicBezTo>
                <a:lnTo>
                  <a:pt x="4340" y="1337"/>
                </a:lnTo>
                <a:cubicBezTo>
                  <a:pt x="4312" y="1337"/>
                  <a:pt x="4289" y="1314"/>
                  <a:pt x="4289" y="1286"/>
                </a:cubicBezTo>
                <a:lnTo>
                  <a:pt x="4289" y="1278"/>
                </a:lnTo>
                <a:lnTo>
                  <a:pt x="4289" y="1278"/>
                </a:lnTo>
                <a:close/>
                <a:moveTo>
                  <a:pt x="4295" y="1420"/>
                </a:moveTo>
                <a:lnTo>
                  <a:pt x="4295" y="1420"/>
                </a:lnTo>
                <a:lnTo>
                  <a:pt x="4295" y="1790"/>
                </a:lnTo>
                <a:cubicBezTo>
                  <a:pt x="4295" y="1800"/>
                  <a:pt x="4287" y="1809"/>
                  <a:pt x="4276" y="1809"/>
                </a:cubicBezTo>
                <a:lnTo>
                  <a:pt x="3370" y="1809"/>
                </a:lnTo>
                <a:cubicBezTo>
                  <a:pt x="3351" y="1768"/>
                  <a:pt x="3310" y="1739"/>
                  <a:pt x="3262" y="1739"/>
                </a:cubicBezTo>
                <a:cubicBezTo>
                  <a:pt x="3197" y="1739"/>
                  <a:pt x="3145" y="1792"/>
                  <a:pt x="3145" y="1857"/>
                </a:cubicBezTo>
                <a:cubicBezTo>
                  <a:pt x="3145" y="1922"/>
                  <a:pt x="3197" y="1975"/>
                  <a:pt x="3262" y="1975"/>
                </a:cubicBezTo>
                <a:cubicBezTo>
                  <a:pt x="3310" y="1975"/>
                  <a:pt x="3351" y="1946"/>
                  <a:pt x="3370" y="1905"/>
                </a:cubicBezTo>
                <a:lnTo>
                  <a:pt x="4276" y="1905"/>
                </a:lnTo>
                <a:cubicBezTo>
                  <a:pt x="4340" y="1905"/>
                  <a:pt x="4392" y="1854"/>
                  <a:pt x="4392" y="1790"/>
                </a:cubicBezTo>
                <a:lnTo>
                  <a:pt x="4392" y="1420"/>
                </a:lnTo>
                <a:cubicBezTo>
                  <a:pt x="4448" y="1402"/>
                  <a:pt x="4490" y="1349"/>
                  <a:pt x="4490" y="1286"/>
                </a:cubicBezTo>
                <a:lnTo>
                  <a:pt x="4490" y="1278"/>
                </a:lnTo>
                <a:cubicBezTo>
                  <a:pt x="4490" y="1200"/>
                  <a:pt x="4426" y="1136"/>
                  <a:pt x="4348" y="1136"/>
                </a:cubicBezTo>
                <a:lnTo>
                  <a:pt x="4340" y="1136"/>
                </a:lnTo>
                <a:cubicBezTo>
                  <a:pt x="4262" y="1136"/>
                  <a:pt x="4198" y="1200"/>
                  <a:pt x="4198" y="1278"/>
                </a:cubicBezTo>
                <a:lnTo>
                  <a:pt x="4198" y="1286"/>
                </a:lnTo>
                <a:cubicBezTo>
                  <a:pt x="4198" y="1349"/>
                  <a:pt x="4239" y="1402"/>
                  <a:pt x="4295" y="1420"/>
                </a:cubicBezTo>
                <a:lnTo>
                  <a:pt x="4295" y="1420"/>
                </a:lnTo>
                <a:close/>
                <a:moveTo>
                  <a:pt x="4368" y="2837"/>
                </a:moveTo>
                <a:lnTo>
                  <a:pt x="4368" y="2837"/>
                </a:lnTo>
                <a:cubicBezTo>
                  <a:pt x="4368" y="2865"/>
                  <a:pt x="4345" y="2888"/>
                  <a:pt x="4317" y="2888"/>
                </a:cubicBezTo>
                <a:lnTo>
                  <a:pt x="4309" y="2888"/>
                </a:lnTo>
                <a:cubicBezTo>
                  <a:pt x="4281" y="2888"/>
                  <a:pt x="4258" y="2865"/>
                  <a:pt x="4258" y="2837"/>
                </a:cubicBezTo>
                <a:lnTo>
                  <a:pt x="4258" y="2829"/>
                </a:lnTo>
                <a:cubicBezTo>
                  <a:pt x="4258" y="2801"/>
                  <a:pt x="4281" y="2778"/>
                  <a:pt x="4309" y="2778"/>
                </a:cubicBezTo>
                <a:lnTo>
                  <a:pt x="4317" y="2778"/>
                </a:lnTo>
                <a:cubicBezTo>
                  <a:pt x="4345" y="2778"/>
                  <a:pt x="4368" y="2801"/>
                  <a:pt x="4368" y="2829"/>
                </a:cubicBezTo>
                <a:lnTo>
                  <a:pt x="4368" y="2837"/>
                </a:lnTo>
                <a:lnTo>
                  <a:pt x="4368" y="2837"/>
                </a:lnTo>
                <a:close/>
                <a:moveTo>
                  <a:pt x="4361" y="2695"/>
                </a:moveTo>
                <a:lnTo>
                  <a:pt x="4361" y="2695"/>
                </a:lnTo>
                <a:lnTo>
                  <a:pt x="4361" y="2544"/>
                </a:lnTo>
                <a:cubicBezTo>
                  <a:pt x="4361" y="2480"/>
                  <a:pt x="4309" y="2428"/>
                  <a:pt x="4246" y="2428"/>
                </a:cubicBezTo>
                <a:lnTo>
                  <a:pt x="3370" y="2428"/>
                </a:lnTo>
                <a:cubicBezTo>
                  <a:pt x="3351" y="2387"/>
                  <a:pt x="3310" y="2358"/>
                  <a:pt x="3262" y="2358"/>
                </a:cubicBezTo>
                <a:cubicBezTo>
                  <a:pt x="3197" y="2358"/>
                  <a:pt x="3145" y="2411"/>
                  <a:pt x="3145" y="2476"/>
                </a:cubicBezTo>
                <a:cubicBezTo>
                  <a:pt x="3145" y="2541"/>
                  <a:pt x="3197" y="2594"/>
                  <a:pt x="3262" y="2594"/>
                </a:cubicBezTo>
                <a:cubicBezTo>
                  <a:pt x="3310" y="2594"/>
                  <a:pt x="3351" y="2566"/>
                  <a:pt x="3370" y="2525"/>
                </a:cubicBezTo>
                <a:lnTo>
                  <a:pt x="4246" y="2525"/>
                </a:lnTo>
                <a:cubicBezTo>
                  <a:pt x="4256" y="2525"/>
                  <a:pt x="4265" y="2533"/>
                  <a:pt x="4265" y="2544"/>
                </a:cubicBezTo>
                <a:lnTo>
                  <a:pt x="4265" y="2695"/>
                </a:lnTo>
                <a:cubicBezTo>
                  <a:pt x="4208" y="2714"/>
                  <a:pt x="4167" y="2766"/>
                  <a:pt x="4167" y="2829"/>
                </a:cubicBezTo>
                <a:lnTo>
                  <a:pt x="4167" y="2837"/>
                </a:lnTo>
                <a:cubicBezTo>
                  <a:pt x="4167" y="2915"/>
                  <a:pt x="4231" y="2979"/>
                  <a:pt x="4309" y="2979"/>
                </a:cubicBezTo>
                <a:lnTo>
                  <a:pt x="4317" y="2979"/>
                </a:lnTo>
                <a:cubicBezTo>
                  <a:pt x="4395" y="2979"/>
                  <a:pt x="4459" y="2915"/>
                  <a:pt x="4459" y="2837"/>
                </a:cubicBezTo>
                <a:lnTo>
                  <a:pt x="4459" y="2829"/>
                </a:lnTo>
                <a:cubicBezTo>
                  <a:pt x="4459" y="2766"/>
                  <a:pt x="4418" y="2714"/>
                  <a:pt x="4361" y="2695"/>
                </a:cubicBezTo>
                <a:lnTo>
                  <a:pt x="4361" y="2695"/>
                </a:lnTo>
                <a:close/>
                <a:moveTo>
                  <a:pt x="4709" y="2159"/>
                </a:moveTo>
                <a:lnTo>
                  <a:pt x="4709" y="2159"/>
                </a:lnTo>
                <a:cubicBezTo>
                  <a:pt x="4709" y="2188"/>
                  <a:pt x="4686" y="2211"/>
                  <a:pt x="4658" y="2211"/>
                </a:cubicBezTo>
                <a:lnTo>
                  <a:pt x="4650" y="2211"/>
                </a:lnTo>
                <a:cubicBezTo>
                  <a:pt x="4622" y="2211"/>
                  <a:pt x="4599" y="2188"/>
                  <a:pt x="4599" y="2159"/>
                </a:cubicBezTo>
                <a:lnTo>
                  <a:pt x="4599" y="2151"/>
                </a:lnTo>
                <a:cubicBezTo>
                  <a:pt x="4599" y="2123"/>
                  <a:pt x="4622" y="2100"/>
                  <a:pt x="4650" y="2100"/>
                </a:cubicBezTo>
                <a:lnTo>
                  <a:pt x="4658" y="2100"/>
                </a:lnTo>
                <a:cubicBezTo>
                  <a:pt x="4686" y="2100"/>
                  <a:pt x="4709" y="2123"/>
                  <a:pt x="4709" y="2151"/>
                </a:cubicBezTo>
                <a:lnTo>
                  <a:pt x="4709" y="2159"/>
                </a:lnTo>
                <a:lnTo>
                  <a:pt x="4709" y="2159"/>
                </a:lnTo>
                <a:close/>
                <a:moveTo>
                  <a:pt x="4658" y="2010"/>
                </a:moveTo>
                <a:lnTo>
                  <a:pt x="4658" y="2010"/>
                </a:lnTo>
                <a:lnTo>
                  <a:pt x="4650" y="2010"/>
                </a:lnTo>
                <a:cubicBezTo>
                  <a:pt x="4586" y="2010"/>
                  <a:pt x="4532" y="2053"/>
                  <a:pt x="4514" y="2111"/>
                </a:cubicBezTo>
                <a:lnTo>
                  <a:pt x="3214" y="2111"/>
                </a:lnTo>
                <a:cubicBezTo>
                  <a:pt x="3197" y="2068"/>
                  <a:pt x="3154" y="2037"/>
                  <a:pt x="3105" y="2037"/>
                </a:cubicBezTo>
                <a:cubicBezTo>
                  <a:pt x="3040" y="2037"/>
                  <a:pt x="2987" y="2090"/>
                  <a:pt x="2987" y="2155"/>
                </a:cubicBezTo>
                <a:cubicBezTo>
                  <a:pt x="2987" y="2220"/>
                  <a:pt x="3040" y="2273"/>
                  <a:pt x="3105" y="2273"/>
                </a:cubicBezTo>
                <a:cubicBezTo>
                  <a:pt x="3151" y="2273"/>
                  <a:pt x="3191" y="2246"/>
                  <a:pt x="3210" y="2208"/>
                </a:cubicBezTo>
                <a:lnTo>
                  <a:pt x="4517" y="2208"/>
                </a:lnTo>
                <a:cubicBezTo>
                  <a:pt x="4537" y="2262"/>
                  <a:pt x="4589" y="2301"/>
                  <a:pt x="4650" y="2301"/>
                </a:cubicBezTo>
                <a:lnTo>
                  <a:pt x="4658" y="2301"/>
                </a:lnTo>
                <a:cubicBezTo>
                  <a:pt x="4736" y="2301"/>
                  <a:pt x="4800" y="2238"/>
                  <a:pt x="4800" y="2159"/>
                </a:cubicBezTo>
                <a:lnTo>
                  <a:pt x="4800" y="2151"/>
                </a:lnTo>
                <a:cubicBezTo>
                  <a:pt x="4800" y="2073"/>
                  <a:pt x="4736" y="2010"/>
                  <a:pt x="4658" y="2010"/>
                </a:cubicBezTo>
                <a:lnTo>
                  <a:pt x="4658" y="2010"/>
                </a:lnTo>
                <a:close/>
                <a:moveTo>
                  <a:pt x="309" y="1805"/>
                </a:moveTo>
                <a:lnTo>
                  <a:pt x="309" y="1805"/>
                </a:lnTo>
                <a:cubicBezTo>
                  <a:pt x="309" y="1777"/>
                  <a:pt x="332" y="1754"/>
                  <a:pt x="360" y="1754"/>
                </a:cubicBezTo>
                <a:lnTo>
                  <a:pt x="368" y="1754"/>
                </a:lnTo>
                <a:cubicBezTo>
                  <a:pt x="396" y="1754"/>
                  <a:pt x="419" y="1777"/>
                  <a:pt x="419" y="1805"/>
                </a:cubicBezTo>
                <a:lnTo>
                  <a:pt x="419" y="1813"/>
                </a:lnTo>
                <a:cubicBezTo>
                  <a:pt x="419" y="1841"/>
                  <a:pt x="396" y="1864"/>
                  <a:pt x="368" y="1864"/>
                </a:cubicBezTo>
                <a:lnTo>
                  <a:pt x="360" y="1864"/>
                </a:lnTo>
                <a:cubicBezTo>
                  <a:pt x="332" y="1864"/>
                  <a:pt x="309" y="1841"/>
                  <a:pt x="309" y="1813"/>
                </a:cubicBezTo>
                <a:lnTo>
                  <a:pt x="309" y="1805"/>
                </a:lnTo>
                <a:lnTo>
                  <a:pt x="309" y="1805"/>
                </a:lnTo>
                <a:close/>
                <a:moveTo>
                  <a:pt x="360" y="1955"/>
                </a:moveTo>
                <a:lnTo>
                  <a:pt x="360" y="1955"/>
                </a:lnTo>
                <a:lnTo>
                  <a:pt x="368" y="1955"/>
                </a:lnTo>
                <a:cubicBezTo>
                  <a:pt x="431" y="1955"/>
                  <a:pt x="484" y="1914"/>
                  <a:pt x="502" y="1857"/>
                </a:cubicBezTo>
                <a:lnTo>
                  <a:pt x="1474" y="1857"/>
                </a:lnTo>
                <a:cubicBezTo>
                  <a:pt x="1492" y="1898"/>
                  <a:pt x="1533" y="1927"/>
                  <a:pt x="1581" y="1927"/>
                </a:cubicBezTo>
                <a:cubicBezTo>
                  <a:pt x="1646" y="1927"/>
                  <a:pt x="1699" y="1874"/>
                  <a:pt x="1699" y="1809"/>
                </a:cubicBezTo>
                <a:cubicBezTo>
                  <a:pt x="1699" y="1744"/>
                  <a:pt x="1646" y="1691"/>
                  <a:pt x="1581" y="1691"/>
                </a:cubicBezTo>
                <a:cubicBezTo>
                  <a:pt x="1533" y="1691"/>
                  <a:pt x="1492" y="1720"/>
                  <a:pt x="1473" y="1761"/>
                </a:cubicBezTo>
                <a:lnTo>
                  <a:pt x="502" y="1761"/>
                </a:lnTo>
                <a:cubicBezTo>
                  <a:pt x="484" y="1705"/>
                  <a:pt x="431" y="1663"/>
                  <a:pt x="368" y="1663"/>
                </a:cubicBezTo>
                <a:lnTo>
                  <a:pt x="360" y="1663"/>
                </a:lnTo>
                <a:cubicBezTo>
                  <a:pt x="282" y="1663"/>
                  <a:pt x="218" y="1727"/>
                  <a:pt x="218" y="1805"/>
                </a:cubicBezTo>
                <a:lnTo>
                  <a:pt x="218" y="1813"/>
                </a:lnTo>
                <a:cubicBezTo>
                  <a:pt x="218" y="1891"/>
                  <a:pt x="282" y="1955"/>
                  <a:pt x="360" y="1955"/>
                </a:cubicBezTo>
                <a:lnTo>
                  <a:pt x="360" y="1955"/>
                </a:lnTo>
                <a:close/>
                <a:moveTo>
                  <a:pt x="2291" y="1191"/>
                </a:moveTo>
                <a:lnTo>
                  <a:pt x="2291" y="1191"/>
                </a:lnTo>
                <a:cubicBezTo>
                  <a:pt x="2291" y="1219"/>
                  <a:pt x="2268" y="1242"/>
                  <a:pt x="2240" y="1242"/>
                </a:cubicBezTo>
                <a:lnTo>
                  <a:pt x="2232" y="1242"/>
                </a:lnTo>
                <a:cubicBezTo>
                  <a:pt x="2204" y="1242"/>
                  <a:pt x="2181" y="1219"/>
                  <a:pt x="2181" y="1191"/>
                </a:cubicBezTo>
                <a:lnTo>
                  <a:pt x="2181" y="1183"/>
                </a:lnTo>
                <a:cubicBezTo>
                  <a:pt x="2181" y="1154"/>
                  <a:pt x="2204" y="1131"/>
                  <a:pt x="2232" y="1131"/>
                </a:cubicBezTo>
                <a:lnTo>
                  <a:pt x="2240" y="1131"/>
                </a:lnTo>
                <a:cubicBezTo>
                  <a:pt x="2268" y="1131"/>
                  <a:pt x="2291" y="1154"/>
                  <a:pt x="2291" y="1183"/>
                </a:cubicBezTo>
                <a:lnTo>
                  <a:pt x="2291" y="1191"/>
                </a:lnTo>
                <a:lnTo>
                  <a:pt x="2291" y="1191"/>
                </a:lnTo>
                <a:close/>
                <a:moveTo>
                  <a:pt x="2450" y="1153"/>
                </a:moveTo>
                <a:lnTo>
                  <a:pt x="2450" y="1153"/>
                </a:lnTo>
                <a:lnTo>
                  <a:pt x="2379" y="1153"/>
                </a:lnTo>
                <a:cubicBezTo>
                  <a:pt x="2365" y="1089"/>
                  <a:pt x="2308" y="1041"/>
                  <a:pt x="2240" y="1041"/>
                </a:cubicBezTo>
                <a:lnTo>
                  <a:pt x="2232" y="1041"/>
                </a:lnTo>
                <a:cubicBezTo>
                  <a:pt x="2154" y="1041"/>
                  <a:pt x="2090" y="1104"/>
                  <a:pt x="2090" y="1183"/>
                </a:cubicBezTo>
                <a:lnTo>
                  <a:pt x="2090" y="1191"/>
                </a:lnTo>
                <a:cubicBezTo>
                  <a:pt x="2090" y="1269"/>
                  <a:pt x="2154" y="1332"/>
                  <a:pt x="2232" y="1332"/>
                </a:cubicBezTo>
                <a:lnTo>
                  <a:pt x="2240" y="1332"/>
                </a:lnTo>
                <a:cubicBezTo>
                  <a:pt x="2297" y="1332"/>
                  <a:pt x="2346" y="1298"/>
                  <a:pt x="2368" y="1250"/>
                </a:cubicBezTo>
                <a:lnTo>
                  <a:pt x="2450" y="1250"/>
                </a:lnTo>
                <a:cubicBezTo>
                  <a:pt x="2460" y="1250"/>
                  <a:pt x="2469" y="1259"/>
                  <a:pt x="2469" y="1269"/>
                </a:cubicBezTo>
                <a:lnTo>
                  <a:pt x="2469" y="1341"/>
                </a:lnTo>
                <a:cubicBezTo>
                  <a:pt x="2428" y="1359"/>
                  <a:pt x="2399" y="1400"/>
                  <a:pt x="2399" y="1448"/>
                </a:cubicBezTo>
                <a:cubicBezTo>
                  <a:pt x="2399" y="1513"/>
                  <a:pt x="2452" y="1566"/>
                  <a:pt x="2517" y="1566"/>
                </a:cubicBezTo>
                <a:cubicBezTo>
                  <a:pt x="2582" y="1566"/>
                  <a:pt x="2635" y="1513"/>
                  <a:pt x="2635" y="1448"/>
                </a:cubicBezTo>
                <a:cubicBezTo>
                  <a:pt x="2635" y="1400"/>
                  <a:pt x="2606" y="1359"/>
                  <a:pt x="2565" y="1341"/>
                </a:cubicBezTo>
                <a:lnTo>
                  <a:pt x="2565" y="1269"/>
                </a:lnTo>
                <a:cubicBezTo>
                  <a:pt x="2565" y="1205"/>
                  <a:pt x="2514" y="1153"/>
                  <a:pt x="2450" y="1153"/>
                </a:cubicBezTo>
                <a:lnTo>
                  <a:pt x="2450" y="1153"/>
                </a:lnTo>
                <a:close/>
                <a:moveTo>
                  <a:pt x="1505" y="3056"/>
                </a:moveTo>
                <a:lnTo>
                  <a:pt x="1505" y="3056"/>
                </a:lnTo>
                <a:cubicBezTo>
                  <a:pt x="1502" y="3081"/>
                  <a:pt x="1481" y="3102"/>
                  <a:pt x="1455" y="3102"/>
                </a:cubicBezTo>
                <a:lnTo>
                  <a:pt x="1447" y="3102"/>
                </a:lnTo>
                <a:cubicBezTo>
                  <a:pt x="1419" y="3102"/>
                  <a:pt x="1396" y="3079"/>
                  <a:pt x="1396" y="3050"/>
                </a:cubicBezTo>
                <a:lnTo>
                  <a:pt x="1396" y="3043"/>
                </a:lnTo>
                <a:cubicBezTo>
                  <a:pt x="1396" y="3014"/>
                  <a:pt x="1419" y="2991"/>
                  <a:pt x="1447" y="2991"/>
                </a:cubicBezTo>
                <a:lnTo>
                  <a:pt x="1455" y="2991"/>
                </a:lnTo>
                <a:cubicBezTo>
                  <a:pt x="1481" y="2991"/>
                  <a:pt x="1502" y="3012"/>
                  <a:pt x="1505" y="3037"/>
                </a:cubicBezTo>
                <a:cubicBezTo>
                  <a:pt x="1504" y="3040"/>
                  <a:pt x="1503" y="3043"/>
                  <a:pt x="1503" y="3046"/>
                </a:cubicBezTo>
                <a:cubicBezTo>
                  <a:pt x="1503" y="3050"/>
                  <a:pt x="1504" y="3053"/>
                  <a:pt x="1505" y="3056"/>
                </a:cubicBezTo>
                <a:lnTo>
                  <a:pt x="1505" y="3056"/>
                </a:lnTo>
                <a:close/>
                <a:moveTo>
                  <a:pt x="1715" y="2998"/>
                </a:moveTo>
                <a:lnTo>
                  <a:pt x="1715" y="2998"/>
                </a:lnTo>
                <a:lnTo>
                  <a:pt x="1589" y="2998"/>
                </a:lnTo>
                <a:cubicBezTo>
                  <a:pt x="1570" y="2942"/>
                  <a:pt x="1517" y="2901"/>
                  <a:pt x="1455" y="2901"/>
                </a:cubicBezTo>
                <a:lnTo>
                  <a:pt x="1447" y="2901"/>
                </a:lnTo>
                <a:cubicBezTo>
                  <a:pt x="1369" y="2901"/>
                  <a:pt x="1305" y="2964"/>
                  <a:pt x="1305" y="3043"/>
                </a:cubicBezTo>
                <a:lnTo>
                  <a:pt x="1305" y="3050"/>
                </a:lnTo>
                <a:cubicBezTo>
                  <a:pt x="1305" y="3129"/>
                  <a:pt x="1369" y="3192"/>
                  <a:pt x="1447" y="3192"/>
                </a:cubicBezTo>
                <a:lnTo>
                  <a:pt x="1455" y="3192"/>
                </a:lnTo>
                <a:cubicBezTo>
                  <a:pt x="1517" y="3192"/>
                  <a:pt x="1570" y="3151"/>
                  <a:pt x="1589" y="3095"/>
                </a:cubicBezTo>
                <a:lnTo>
                  <a:pt x="1715" y="3095"/>
                </a:lnTo>
                <a:cubicBezTo>
                  <a:pt x="1779" y="3095"/>
                  <a:pt x="1831" y="3043"/>
                  <a:pt x="1831" y="2979"/>
                </a:cubicBezTo>
                <a:lnTo>
                  <a:pt x="1831" y="2918"/>
                </a:lnTo>
                <a:cubicBezTo>
                  <a:pt x="1870" y="2899"/>
                  <a:pt x="1897" y="2859"/>
                  <a:pt x="1897" y="2813"/>
                </a:cubicBezTo>
                <a:cubicBezTo>
                  <a:pt x="1897" y="2748"/>
                  <a:pt x="1844" y="2695"/>
                  <a:pt x="1779" y="2695"/>
                </a:cubicBezTo>
                <a:cubicBezTo>
                  <a:pt x="1714" y="2695"/>
                  <a:pt x="1662" y="2748"/>
                  <a:pt x="1662" y="2813"/>
                </a:cubicBezTo>
                <a:cubicBezTo>
                  <a:pt x="1662" y="2862"/>
                  <a:pt x="1692" y="2904"/>
                  <a:pt x="1734" y="2922"/>
                </a:cubicBezTo>
                <a:lnTo>
                  <a:pt x="1734" y="2979"/>
                </a:lnTo>
                <a:cubicBezTo>
                  <a:pt x="1734" y="2990"/>
                  <a:pt x="1726" y="2998"/>
                  <a:pt x="1715" y="2998"/>
                </a:cubicBezTo>
                <a:lnTo>
                  <a:pt x="1715" y="2998"/>
                </a:lnTo>
                <a:close/>
                <a:moveTo>
                  <a:pt x="2009" y="2652"/>
                </a:moveTo>
                <a:lnTo>
                  <a:pt x="2009" y="2652"/>
                </a:lnTo>
                <a:lnTo>
                  <a:pt x="2009" y="1791"/>
                </a:lnTo>
                <a:cubicBezTo>
                  <a:pt x="2009" y="1749"/>
                  <a:pt x="2043" y="1715"/>
                  <a:pt x="2084" y="1715"/>
                </a:cubicBezTo>
                <a:lnTo>
                  <a:pt x="2757" y="1715"/>
                </a:lnTo>
                <a:cubicBezTo>
                  <a:pt x="2799" y="1715"/>
                  <a:pt x="2832" y="1749"/>
                  <a:pt x="2832" y="1791"/>
                </a:cubicBezTo>
                <a:lnTo>
                  <a:pt x="2832" y="2652"/>
                </a:lnTo>
                <a:cubicBezTo>
                  <a:pt x="2832" y="2693"/>
                  <a:pt x="2799" y="2727"/>
                  <a:pt x="2757" y="2727"/>
                </a:cubicBezTo>
                <a:lnTo>
                  <a:pt x="2084" y="2727"/>
                </a:lnTo>
                <a:cubicBezTo>
                  <a:pt x="2043" y="2727"/>
                  <a:pt x="2009" y="2693"/>
                  <a:pt x="2009" y="2652"/>
                </a:cubicBezTo>
                <a:lnTo>
                  <a:pt x="2009" y="2652"/>
                </a:lnTo>
                <a:close/>
                <a:moveTo>
                  <a:pt x="2946" y="2652"/>
                </a:moveTo>
                <a:lnTo>
                  <a:pt x="2946" y="2652"/>
                </a:lnTo>
                <a:lnTo>
                  <a:pt x="2946" y="1791"/>
                </a:lnTo>
                <a:cubicBezTo>
                  <a:pt x="2946" y="1686"/>
                  <a:pt x="2861" y="1601"/>
                  <a:pt x="2757" y="1601"/>
                </a:cubicBezTo>
                <a:lnTo>
                  <a:pt x="2084" y="1601"/>
                </a:lnTo>
                <a:cubicBezTo>
                  <a:pt x="1980" y="1601"/>
                  <a:pt x="1895" y="1686"/>
                  <a:pt x="1895" y="1791"/>
                </a:cubicBezTo>
                <a:lnTo>
                  <a:pt x="1895" y="2652"/>
                </a:lnTo>
                <a:cubicBezTo>
                  <a:pt x="1895" y="2756"/>
                  <a:pt x="1980" y="2841"/>
                  <a:pt x="2084" y="2841"/>
                </a:cubicBezTo>
                <a:lnTo>
                  <a:pt x="2757" y="2841"/>
                </a:lnTo>
                <a:cubicBezTo>
                  <a:pt x="2861" y="2841"/>
                  <a:pt x="2946" y="2756"/>
                  <a:pt x="2946" y="2652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9" name="Google Shape;449;p37"/>
          <p:cNvCxnSpPr>
            <a:stCxn id="448" idx="24"/>
          </p:cNvCxnSpPr>
          <p:nvPr/>
        </p:nvCxnSpPr>
        <p:spPr>
          <a:xfrm rot="10800000">
            <a:off x="1408892" y="2822183"/>
            <a:ext cx="2729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50" name="Google Shape;450;p37"/>
          <p:cNvCxnSpPr/>
          <p:nvPr/>
        </p:nvCxnSpPr>
        <p:spPr>
          <a:xfrm>
            <a:off x="1408994" y="2152319"/>
            <a:ext cx="0" cy="66986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51" name="Google Shape;451;p37"/>
          <p:cNvCxnSpPr/>
          <p:nvPr/>
        </p:nvCxnSpPr>
        <p:spPr>
          <a:xfrm flipH="1" rot="10800000">
            <a:off x="2411341" y="1927447"/>
            <a:ext cx="1740403" cy="1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52" name="Google Shape;452;p37"/>
          <p:cNvCxnSpPr>
            <a:stCxn id="448" idx="45"/>
          </p:cNvCxnSpPr>
          <p:nvPr/>
        </p:nvCxnSpPr>
        <p:spPr>
          <a:xfrm rot="10800000">
            <a:off x="4151744" y="1936947"/>
            <a:ext cx="0" cy="82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53" name="Google Shape;453;p37"/>
          <p:cNvCxnSpPr/>
          <p:nvPr/>
        </p:nvCxnSpPr>
        <p:spPr>
          <a:xfrm>
            <a:off x="5007729" y="2822183"/>
            <a:ext cx="620774" cy="929"/>
          </a:xfrm>
          <a:prstGeom prst="straightConnector1">
            <a:avLst/>
          </a:prstGeom>
          <a:noFill/>
          <a:ln cap="flat" cmpd="sng" w="19050">
            <a:solidFill>
              <a:srgbClr val="FFCC3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54" name="Google Shape;454;p37"/>
          <p:cNvSpPr/>
          <p:nvPr/>
        </p:nvSpPr>
        <p:spPr>
          <a:xfrm>
            <a:off x="5628503" y="2302298"/>
            <a:ext cx="2445627" cy="226613"/>
          </a:xfrm>
          <a:prstGeom prst="roundRect">
            <a:avLst>
              <a:gd fmla="val 361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Рекомендация:</a:t>
            </a:r>
            <a:endParaRPr/>
          </a:p>
        </p:txBody>
      </p:sp>
      <p:sp>
        <p:nvSpPr>
          <p:cNvPr id="455" name="Google Shape;455;p37"/>
          <p:cNvSpPr/>
          <p:nvPr/>
        </p:nvSpPr>
        <p:spPr>
          <a:xfrm>
            <a:off x="655402" y="1322874"/>
            <a:ext cx="2844900" cy="1209000"/>
          </a:xfrm>
          <a:prstGeom prst="roundRect">
            <a:avLst>
              <a:gd fmla="val 361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тихий зимний день выйдешь в лес на лыжах, дышешь и не надышешься. Под деревьями расстилаются белые сугробы…</a:t>
            </a:r>
            <a:endParaRPr/>
          </a:p>
        </p:txBody>
      </p:sp>
      <p:sp>
        <p:nvSpPr>
          <p:cNvPr id="456" name="Google Shape;456;p37"/>
          <p:cNvSpPr/>
          <p:nvPr/>
        </p:nvSpPr>
        <p:spPr>
          <a:xfrm>
            <a:off x="2411341" y="1888554"/>
            <a:ext cx="78029" cy="78029"/>
          </a:xfrm>
          <a:prstGeom prst="ellipse">
            <a:avLst/>
          </a:prstGeom>
          <a:solidFill>
            <a:srgbClr val="DB38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7"/>
          <p:cNvSpPr/>
          <p:nvPr/>
        </p:nvSpPr>
        <p:spPr>
          <a:xfrm>
            <a:off x="1369979" y="2128182"/>
            <a:ext cx="78029" cy="78029"/>
          </a:xfrm>
          <a:prstGeom prst="ellipse">
            <a:avLst/>
          </a:prstGeom>
          <a:solidFill>
            <a:srgbClr val="DB38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7"/>
          <p:cNvSpPr/>
          <p:nvPr/>
        </p:nvSpPr>
        <p:spPr>
          <a:xfrm>
            <a:off x="655402" y="3099370"/>
            <a:ext cx="2844930" cy="1209146"/>
          </a:xfrm>
          <a:prstGeom prst="roundRect">
            <a:avLst>
              <a:gd fmla="val 4698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Тает снег. Всё больше слышутся в лесу голоса птиц. На лесных полянах появляются проталины…</a:t>
            </a:r>
            <a:endParaRPr/>
          </a:p>
        </p:txBody>
      </p:sp>
      <p:cxnSp>
        <p:nvCxnSpPr>
          <p:cNvPr id="459" name="Google Shape;459;p37"/>
          <p:cNvCxnSpPr>
            <a:endCxn id="460" idx="0"/>
          </p:cNvCxnSpPr>
          <p:nvPr/>
        </p:nvCxnSpPr>
        <p:spPr>
          <a:xfrm>
            <a:off x="2773793" y="2953033"/>
            <a:ext cx="0" cy="416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60" name="Google Shape;460;p37"/>
          <p:cNvSpPr/>
          <p:nvPr/>
        </p:nvSpPr>
        <p:spPr>
          <a:xfrm>
            <a:off x="2734778" y="3369433"/>
            <a:ext cx="78029" cy="78029"/>
          </a:xfrm>
          <a:prstGeom prst="ellipse">
            <a:avLst/>
          </a:prstGeom>
          <a:solidFill>
            <a:srgbClr val="DB385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1" name="Google Shape;461;p37"/>
          <p:cNvCxnSpPr/>
          <p:nvPr/>
        </p:nvCxnSpPr>
        <p:spPr>
          <a:xfrm rot="10800000">
            <a:off x="2773793" y="2952989"/>
            <a:ext cx="1377951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62" name="Google Shape;462;p37"/>
          <p:cNvCxnSpPr/>
          <p:nvPr/>
        </p:nvCxnSpPr>
        <p:spPr>
          <a:xfrm>
            <a:off x="6851317" y="3513958"/>
            <a:ext cx="0" cy="323629"/>
          </a:xfrm>
          <a:prstGeom prst="straightConnector1">
            <a:avLst/>
          </a:prstGeom>
          <a:noFill/>
          <a:ln cap="flat" cmpd="sng" w="19050">
            <a:solidFill>
              <a:srgbClr val="FFCC3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63" name="Google Shape;463;p37"/>
          <p:cNvSpPr txBox="1"/>
          <p:nvPr/>
        </p:nvSpPr>
        <p:spPr>
          <a:xfrm>
            <a:off x="5557169" y="3882418"/>
            <a:ext cx="26028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Меньше ошибок</a:t>
            </a:r>
            <a:b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будущих работах учеников</a:t>
            </a:r>
            <a:endParaRPr/>
          </a:p>
        </p:txBody>
      </p:sp>
      <p:sp>
        <p:nvSpPr>
          <p:cNvPr id="464" name="Google Shape;464;p37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Практикум по извлечению именованных сущностей</a:t>
            </a:r>
            <a:br>
              <a:rPr lang="ru-RU"/>
            </a:br>
            <a:r>
              <a:rPr lang="ru-RU"/>
              <a:t>с использованием предобученных моделей</a:t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744583" y="1416096"/>
            <a:ext cx="196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Что нужно сделать?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744583" y="2035779"/>
            <a:ext cx="5988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Зайти на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https://colab.research.google.com/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(можно просто в поисковике вбить “google collab”)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Выбрать вкладку GitHub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Ввести url: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https://github.com/Ekaterina-Elmikeeva/Text-analytics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(или ввести имя пользователя Ekaterina-Elmikeeva)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Выбрать ноутбук </a:t>
            </a:r>
            <a:r>
              <a:rPr lang="ru-RU" sz="16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Slovnet_model</a:t>
            </a:r>
            <a:endParaRPr sz="16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8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Требование к запуску модуля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8"/>
          <p:cNvSpPr txBox="1"/>
          <p:nvPr/>
        </p:nvSpPr>
        <p:spPr>
          <a:xfrm>
            <a:off x="811799" y="1567769"/>
            <a:ext cx="7520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Готовить таблицу с дополненной разметкой для каждого диктанта</a:t>
            </a:r>
            <a:endParaRPr/>
          </a:p>
        </p:txBody>
      </p:sp>
      <p:graphicFrame>
        <p:nvGraphicFramePr>
          <p:cNvPr id="471" name="Google Shape;471;p38"/>
          <p:cNvGraphicFramePr/>
          <p:nvPr/>
        </p:nvGraphicFramePr>
        <p:xfrm>
          <a:off x="811798" y="24389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{FB0E1EAB-1B00-4B53-B8B0-763E65694581}</a:tableStyleId>
              </a:tblPr>
              <a:tblGrid>
                <a:gridCol w="1501200"/>
                <a:gridCol w="1857600"/>
                <a:gridCol w="2088000"/>
                <a:gridCol w="2073600"/>
              </a:tblGrid>
              <a:tr h="420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200" u="none" cap="none" strike="noStrike">
                          <a:solidFill>
                            <a:srgbClr val="62BAE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Категория ошибки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200" u="none" cap="none" strike="noStrike">
                          <a:solidFill>
                            <a:srgbClr val="62BAE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Слова из диктанта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200" u="none" cap="none" strike="noStrike">
                          <a:solidFill>
                            <a:srgbClr val="FFCC3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Место ошибки в слове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200" u="none" cap="none" strike="noStrike">
                          <a:solidFill>
                            <a:srgbClr val="FFCC3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Ссылка на параграф </a:t>
                      </a:r>
                      <a:br>
                        <a:rPr b="1" i="0" lang="ru-RU" sz="1200" u="none" cap="none" strike="noStrike">
                          <a:solidFill>
                            <a:srgbClr val="FFCC3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b="1" i="0" lang="ru-RU" sz="1200" u="none" cap="none" strike="noStrike">
                          <a:solidFill>
                            <a:srgbClr val="FFCC3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 правилом</a:t>
                      </a:r>
                      <a:endParaRPr/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cap="none" strike="noStrike">
                          <a:solidFill>
                            <a:schemeClr val="lt1"/>
                          </a:solidFill>
                        </a:rPr>
                        <a:t>Е-О после шипящих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0" marR="9525" marL="360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cap="none" strike="noStrike">
                          <a:solidFill>
                            <a:schemeClr val="lt1"/>
                          </a:solidFill>
                        </a:rPr>
                        <a:t>пчелы; Над желтыми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cap="none" strike="noStrike">
                          <a:solidFill>
                            <a:schemeClr val="lt1"/>
                          </a:solidFill>
                        </a:rPr>
                        <a:t>пче#лы; Над же#лтыми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sng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http://textbook/link-to-rule1</a:t>
                      </a:r>
                      <a:endParaRPr b="0" i="0" sz="1200" u="sng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cap="none" strike="noStrike">
                          <a:solidFill>
                            <a:schemeClr val="lt1"/>
                          </a:solidFill>
                        </a:rPr>
                        <a:t>И А У после шипящих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0" marR="9525" marL="360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cap="none" strike="noStrike">
                          <a:solidFill>
                            <a:schemeClr val="lt1"/>
                          </a:solidFill>
                        </a:rPr>
                        <a:t>пищат; жизнь; На вершине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cap="none" strike="noStrike">
                          <a:solidFill>
                            <a:schemeClr val="lt1"/>
                          </a:solidFill>
                        </a:rPr>
                        <a:t>пища#т; жи#знь; На верши#не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b="0" i="0" lang="ru-RU" sz="1200" u="sng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http://textbook/link-to-rule2</a:t>
                      </a:r>
                      <a:endParaRPr b="0" i="0" sz="1200" u="sng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cap="none" strike="noStrike">
                          <a:solidFill>
                            <a:schemeClr val="lt1"/>
                          </a:solidFill>
                        </a:rPr>
                        <a:t>ЧК-ЧН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0" marR="9525" marL="360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cap="none" strike="noStrike">
                          <a:solidFill>
                            <a:schemeClr val="lt1"/>
                          </a:solidFill>
                        </a:rPr>
                        <a:t>На кочках; листочки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u="none" cap="none" strike="noStrike">
                          <a:solidFill>
                            <a:schemeClr val="lt1"/>
                          </a:solidFill>
                        </a:rPr>
                        <a:t>На коч#ках; листоч#ки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b="0" i="0" lang="ru-RU" sz="1200" u="sng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http://textbook/link-to-rule3</a:t>
                      </a:r>
                      <a:endParaRPr b="0" i="0" sz="1200" u="sng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cap="none" strike="noStrik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…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2E4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2E4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2E4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200"/>
                        <a:buFont typeface="Calibri"/>
                        <a:buNone/>
                      </a:pPr>
                      <a:r>
                        <a:rPr b="0" i="0" lang="ru-RU" sz="12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b="0" i="0" sz="12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D2E49"/>
                    </a:solidFill>
                  </a:tcPr>
                </a:tc>
              </a:tr>
            </a:tbl>
          </a:graphicData>
        </a:graphic>
      </p:graphicFrame>
      <p:sp>
        <p:nvSpPr>
          <p:cNvPr id="472" name="Google Shape;472;p38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9"/>
          <p:cNvSpPr txBox="1"/>
          <p:nvPr/>
        </p:nvSpPr>
        <p:spPr>
          <a:xfrm>
            <a:off x="130646" y="31115"/>
            <a:ext cx="7478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Результаты пилотного тестирования</a:t>
            </a:r>
            <a:b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модуля проверки диктантов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9"/>
          <p:cNvSpPr txBox="1"/>
          <p:nvPr/>
        </p:nvSpPr>
        <p:spPr>
          <a:xfrm>
            <a:off x="4874278" y="2609804"/>
            <a:ext cx="35718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Перепроверка результатов другим экспертом</a:t>
            </a:r>
            <a:endParaRPr/>
          </a:p>
        </p:txBody>
      </p:sp>
      <p:sp>
        <p:nvSpPr>
          <p:cNvPr id="479" name="Google Shape;479;p39"/>
          <p:cNvSpPr txBox="1"/>
          <p:nvPr/>
        </p:nvSpPr>
        <p:spPr>
          <a:xfrm>
            <a:off x="4981547" y="3979989"/>
            <a:ext cx="812196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4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endParaRPr/>
          </a:p>
        </p:txBody>
      </p:sp>
      <p:sp>
        <p:nvSpPr>
          <p:cNvPr id="480" name="Google Shape;480;p39"/>
          <p:cNvSpPr txBox="1"/>
          <p:nvPr/>
        </p:nvSpPr>
        <p:spPr>
          <a:xfrm>
            <a:off x="5666540" y="4364710"/>
            <a:ext cx="294752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Ошибок </a:t>
            </a:r>
            <a:r>
              <a:rPr lang="ru-RU" sz="11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система классифицировала верно</a:t>
            </a:r>
            <a:endParaRPr/>
          </a:p>
        </p:txBody>
      </p:sp>
      <p:sp>
        <p:nvSpPr>
          <p:cNvPr id="481" name="Google Shape;481;p39"/>
          <p:cNvSpPr txBox="1"/>
          <p:nvPr/>
        </p:nvSpPr>
        <p:spPr>
          <a:xfrm>
            <a:off x="5313858" y="2927944"/>
            <a:ext cx="47988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4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82" name="Google Shape;482;p39"/>
          <p:cNvSpPr txBox="1"/>
          <p:nvPr/>
        </p:nvSpPr>
        <p:spPr>
          <a:xfrm>
            <a:off x="5679298" y="3312665"/>
            <a:ext cx="233677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Ошибки </a:t>
            </a:r>
            <a:r>
              <a:rPr lang="ru-RU" sz="11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пропустил</a:t>
            </a: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1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человек-эксперт</a:t>
            </a:r>
            <a:endParaRPr/>
          </a:p>
        </p:txBody>
      </p:sp>
      <p:sp>
        <p:nvSpPr>
          <p:cNvPr id="483" name="Google Shape;483;p39"/>
          <p:cNvSpPr txBox="1"/>
          <p:nvPr/>
        </p:nvSpPr>
        <p:spPr>
          <a:xfrm>
            <a:off x="5307428" y="3485270"/>
            <a:ext cx="49274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4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484" name="Google Shape;484;p39"/>
          <p:cNvSpPr txBox="1"/>
          <p:nvPr/>
        </p:nvSpPr>
        <p:spPr>
          <a:xfrm>
            <a:off x="5666540" y="3713825"/>
            <a:ext cx="242085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Грамматических ошибки </a:t>
            </a:r>
            <a:b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 отнесла к орфографическим</a:t>
            </a:r>
            <a:endParaRPr/>
          </a:p>
        </p:txBody>
      </p:sp>
      <p:sp>
        <p:nvSpPr>
          <p:cNvPr id="485" name="Google Shape;485;p39"/>
          <p:cNvSpPr/>
          <p:nvPr/>
        </p:nvSpPr>
        <p:spPr>
          <a:xfrm>
            <a:off x="515497" y="4161618"/>
            <a:ext cx="419212" cy="4335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86" name="Google Shape;486;p39"/>
          <p:cNvSpPr/>
          <p:nvPr/>
        </p:nvSpPr>
        <p:spPr>
          <a:xfrm>
            <a:off x="571120" y="2130562"/>
            <a:ext cx="318524" cy="2014150"/>
          </a:xfrm>
          <a:prstGeom prst="downArrow">
            <a:avLst>
              <a:gd fmla="val 50000" name="adj1"/>
              <a:gd fmla="val 63426" name="adj2"/>
            </a:avLst>
          </a:prstGeom>
          <a:solidFill>
            <a:srgbClr val="62B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9"/>
          <p:cNvSpPr/>
          <p:nvPr/>
        </p:nvSpPr>
        <p:spPr>
          <a:xfrm>
            <a:off x="515496" y="1739317"/>
            <a:ext cx="419212" cy="4335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88" name="Google Shape;488;p39"/>
          <p:cNvSpPr/>
          <p:nvPr/>
        </p:nvSpPr>
        <p:spPr>
          <a:xfrm>
            <a:off x="515496" y="2897099"/>
            <a:ext cx="419328" cy="433532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89" name="Google Shape;489;p39"/>
          <p:cNvSpPr txBox="1"/>
          <p:nvPr/>
        </p:nvSpPr>
        <p:spPr>
          <a:xfrm>
            <a:off x="938477" y="1694473"/>
            <a:ext cx="29816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Ученики 5 «Г» класса школы № ***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писали диктант в веб-форме</a:t>
            </a:r>
            <a:endParaRPr/>
          </a:p>
        </p:txBody>
      </p:sp>
      <p:sp>
        <p:nvSpPr>
          <p:cNvPr id="490" name="Google Shape;490;p39"/>
          <p:cNvSpPr txBox="1"/>
          <p:nvPr/>
        </p:nvSpPr>
        <p:spPr>
          <a:xfrm>
            <a:off x="934707" y="2845221"/>
            <a:ext cx="29816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Тексты диктантов отправлялись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 сервер SAS для проверки</a:t>
            </a:r>
            <a:endParaRPr/>
          </a:p>
        </p:txBody>
      </p:sp>
      <p:sp>
        <p:nvSpPr>
          <p:cNvPr id="491" name="Google Shape;491;p39"/>
          <p:cNvSpPr txBox="1"/>
          <p:nvPr/>
        </p:nvSpPr>
        <p:spPr>
          <a:xfrm>
            <a:off x="934706" y="4116774"/>
            <a:ext cx="29816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Результаты сразу отображались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виде графического отчета</a:t>
            </a:r>
            <a:endParaRPr/>
          </a:p>
        </p:txBody>
      </p:sp>
      <p:sp>
        <p:nvSpPr>
          <p:cNvPr id="492" name="Google Shape;492;p39"/>
          <p:cNvSpPr txBox="1"/>
          <p:nvPr/>
        </p:nvSpPr>
        <p:spPr>
          <a:xfrm>
            <a:off x="748462" y="1167675"/>
            <a:ext cx="23855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Как проходило тестирование:</a:t>
            </a:r>
            <a:endParaRPr/>
          </a:p>
        </p:txBody>
      </p:sp>
      <p:cxnSp>
        <p:nvCxnSpPr>
          <p:cNvPr id="493" name="Google Shape;493;p39"/>
          <p:cNvCxnSpPr/>
          <p:nvPr/>
        </p:nvCxnSpPr>
        <p:spPr>
          <a:xfrm>
            <a:off x="821393" y="1483563"/>
            <a:ext cx="2239717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4" name="Google Shape;494;p39"/>
          <p:cNvCxnSpPr/>
          <p:nvPr/>
        </p:nvCxnSpPr>
        <p:spPr>
          <a:xfrm>
            <a:off x="4821753" y="2926945"/>
            <a:ext cx="3669917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5" name="Google Shape;495;p39"/>
          <p:cNvSpPr txBox="1"/>
          <p:nvPr/>
        </p:nvSpPr>
        <p:spPr>
          <a:xfrm>
            <a:off x="7419660" y="2933447"/>
            <a:ext cx="107844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август 2019 г.</a:t>
            </a:r>
            <a:endParaRPr/>
          </a:p>
        </p:txBody>
      </p:sp>
      <p:grpSp>
        <p:nvGrpSpPr>
          <p:cNvPr id="496" name="Google Shape;496;p39"/>
          <p:cNvGrpSpPr/>
          <p:nvPr/>
        </p:nvGrpSpPr>
        <p:grpSpPr>
          <a:xfrm>
            <a:off x="4821753" y="1164169"/>
            <a:ext cx="3669917" cy="1324194"/>
            <a:chOff x="4821753" y="1095790"/>
            <a:chExt cx="3669917" cy="1324194"/>
          </a:xfrm>
        </p:grpSpPr>
        <p:sp>
          <p:nvSpPr>
            <p:cNvPr id="497" name="Google Shape;497;p39"/>
            <p:cNvSpPr txBox="1"/>
            <p:nvPr/>
          </p:nvSpPr>
          <p:spPr>
            <a:xfrm>
              <a:off x="4821753" y="1481984"/>
              <a:ext cx="1715090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4800">
                  <a:solidFill>
                    <a:srgbClr val="62BAE9"/>
                  </a:solidFill>
                  <a:latin typeface="Calibri"/>
                  <a:ea typeface="Calibri"/>
                  <a:cs typeface="Calibri"/>
                  <a:sym typeface="Calibri"/>
                </a:rPr>
                <a:t>20/20</a:t>
              </a:r>
              <a:endParaRPr/>
            </a:p>
          </p:txBody>
        </p:sp>
        <p:sp>
          <p:nvSpPr>
            <p:cNvPr id="498" name="Google Shape;498;p39"/>
            <p:cNvSpPr txBox="1"/>
            <p:nvPr/>
          </p:nvSpPr>
          <p:spPr>
            <a:xfrm>
              <a:off x="5000802" y="2156241"/>
              <a:ext cx="1271502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Ошибок выявлено</a:t>
              </a:r>
              <a:endParaRPr/>
            </a:p>
          </p:txBody>
        </p:sp>
        <p:sp>
          <p:nvSpPr>
            <p:cNvPr id="499" name="Google Shape;499;p39"/>
            <p:cNvSpPr txBox="1"/>
            <p:nvPr/>
          </p:nvSpPr>
          <p:spPr>
            <a:xfrm>
              <a:off x="6776580" y="1490114"/>
              <a:ext cx="1715090" cy="8309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4800">
                  <a:solidFill>
                    <a:srgbClr val="62BAE9"/>
                  </a:solidFill>
                  <a:latin typeface="Calibri"/>
                  <a:ea typeface="Calibri"/>
                  <a:cs typeface="Calibri"/>
                  <a:sym typeface="Calibri"/>
                </a:rPr>
                <a:t>18/20</a:t>
              </a:r>
              <a:endParaRPr/>
            </a:p>
          </p:txBody>
        </p:sp>
        <p:sp>
          <p:nvSpPr>
            <p:cNvPr id="500" name="Google Shape;500;p39"/>
            <p:cNvSpPr txBox="1"/>
            <p:nvPr/>
          </p:nvSpPr>
          <p:spPr>
            <a:xfrm>
              <a:off x="7027257" y="2158374"/>
              <a:ext cx="1190360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Выявлено верно</a:t>
              </a:r>
              <a:endParaRPr/>
            </a:p>
          </p:txBody>
        </p:sp>
        <p:sp>
          <p:nvSpPr>
            <p:cNvPr id="501" name="Google Shape;501;p39"/>
            <p:cNvSpPr txBox="1"/>
            <p:nvPr/>
          </p:nvSpPr>
          <p:spPr>
            <a:xfrm>
              <a:off x="4939632" y="1095790"/>
              <a:ext cx="33121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Результаты тестирования в апреле 2019 г.</a:t>
              </a:r>
              <a:endParaRPr/>
            </a:p>
          </p:txBody>
        </p:sp>
        <p:cxnSp>
          <p:nvCxnSpPr>
            <p:cNvPr id="502" name="Google Shape;502;p39"/>
            <p:cNvCxnSpPr/>
            <p:nvPr/>
          </p:nvCxnSpPr>
          <p:spPr>
            <a:xfrm>
              <a:off x="4821753" y="1411466"/>
              <a:ext cx="3669917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03" name="Google Shape;503;p39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0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Процесс проверки диктантов</a:t>
            </a:r>
            <a:b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 русскому языку – </a:t>
            </a:r>
            <a:r>
              <a:rPr b="1" lang="ru-RU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TO BE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40"/>
          <p:cNvSpPr txBox="1"/>
          <p:nvPr/>
        </p:nvSpPr>
        <p:spPr>
          <a:xfrm>
            <a:off x="194804" y="4035714"/>
            <a:ext cx="6499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Ученик</a:t>
            </a:r>
            <a:endParaRPr/>
          </a:p>
        </p:txBody>
      </p:sp>
      <p:sp>
        <p:nvSpPr>
          <p:cNvPr id="510" name="Google Shape;510;p40"/>
          <p:cNvSpPr txBox="1"/>
          <p:nvPr/>
        </p:nvSpPr>
        <p:spPr>
          <a:xfrm>
            <a:off x="194804" y="2871263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</a:t>
            </a:r>
            <a:endParaRPr/>
          </a:p>
        </p:txBody>
      </p:sp>
      <p:sp>
        <p:nvSpPr>
          <p:cNvPr id="511" name="Google Shape;511;p40"/>
          <p:cNvSpPr txBox="1"/>
          <p:nvPr/>
        </p:nvSpPr>
        <p:spPr>
          <a:xfrm>
            <a:off x="194804" y="1613278"/>
            <a:ext cx="8194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Методист</a:t>
            </a:r>
            <a:endParaRPr/>
          </a:p>
        </p:txBody>
      </p:sp>
      <p:sp>
        <p:nvSpPr>
          <p:cNvPr id="512" name="Google Shape;512;p40"/>
          <p:cNvSpPr/>
          <p:nvPr/>
        </p:nvSpPr>
        <p:spPr>
          <a:xfrm>
            <a:off x="3005446" y="1491086"/>
            <a:ext cx="146627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Организация записи диктанта диктором</a:t>
            </a:r>
            <a:endParaRPr/>
          </a:p>
        </p:txBody>
      </p:sp>
      <p:sp>
        <p:nvSpPr>
          <p:cNvPr id="513" name="Google Shape;513;p40"/>
          <p:cNvSpPr/>
          <p:nvPr/>
        </p:nvSpPr>
        <p:spPr>
          <a:xfrm>
            <a:off x="1452139" y="3913525"/>
            <a:ext cx="1115815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Прослушивание аудиозаписи</a:t>
            </a:r>
            <a:endParaRPr/>
          </a:p>
        </p:txBody>
      </p:sp>
      <p:sp>
        <p:nvSpPr>
          <p:cNvPr id="514" name="Google Shape;514;p40"/>
          <p:cNvSpPr/>
          <p:nvPr/>
        </p:nvSpPr>
        <p:spPr>
          <a:xfrm>
            <a:off x="2665573" y="3913525"/>
            <a:ext cx="94221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Набор текста диктанта</a:t>
            </a:r>
            <a:endParaRPr/>
          </a:p>
        </p:txBody>
      </p:sp>
      <p:sp>
        <p:nvSpPr>
          <p:cNvPr id="515" name="Google Shape;515;p40"/>
          <p:cNvSpPr/>
          <p:nvPr/>
        </p:nvSpPr>
        <p:spPr>
          <a:xfrm>
            <a:off x="1451296" y="1491086"/>
            <a:ext cx="146627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Подготовка текста диктанта и разметки*</a:t>
            </a:r>
            <a:endParaRPr/>
          </a:p>
        </p:txBody>
      </p:sp>
      <p:cxnSp>
        <p:nvCxnSpPr>
          <p:cNvPr id="516" name="Google Shape;516;p40"/>
          <p:cNvCxnSpPr/>
          <p:nvPr/>
        </p:nvCxnSpPr>
        <p:spPr>
          <a:xfrm>
            <a:off x="2907251" y="1751777"/>
            <a:ext cx="108516" cy="1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17" name="Google Shape;517;p40"/>
          <p:cNvCxnSpPr/>
          <p:nvPr/>
        </p:nvCxnSpPr>
        <p:spPr>
          <a:xfrm>
            <a:off x="2567378" y="4174214"/>
            <a:ext cx="108516" cy="1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18" name="Google Shape;518;p40"/>
          <p:cNvSpPr/>
          <p:nvPr/>
        </p:nvSpPr>
        <p:spPr>
          <a:xfrm>
            <a:off x="3705408" y="3913525"/>
            <a:ext cx="1244884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Отправка  работы в систему</a:t>
            </a:r>
            <a:endParaRPr/>
          </a:p>
        </p:txBody>
      </p:sp>
      <p:sp>
        <p:nvSpPr>
          <p:cNvPr id="519" name="Google Shape;519;p40"/>
          <p:cNvSpPr/>
          <p:nvPr/>
        </p:nvSpPr>
        <p:spPr>
          <a:xfrm>
            <a:off x="1097249" y="4075587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0" name="Google Shape;520;p40"/>
          <p:cNvCxnSpPr>
            <a:stCxn id="519" idx="6"/>
            <a:endCxn id="513" idx="1"/>
          </p:cNvCxnSpPr>
          <p:nvPr/>
        </p:nvCxnSpPr>
        <p:spPr>
          <a:xfrm>
            <a:off x="1294506" y="4174216"/>
            <a:ext cx="157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21" name="Google Shape;521;p40"/>
          <p:cNvCxnSpPr/>
          <p:nvPr/>
        </p:nvCxnSpPr>
        <p:spPr>
          <a:xfrm>
            <a:off x="3618358" y="4174214"/>
            <a:ext cx="108516" cy="1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22" name="Google Shape;522;p40"/>
          <p:cNvCxnSpPr/>
          <p:nvPr/>
        </p:nvCxnSpPr>
        <p:spPr>
          <a:xfrm rot="10800000">
            <a:off x="3105150" y="2312589"/>
            <a:ext cx="60026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23" name="Google Shape;523;p40"/>
          <p:cNvCxnSpPr/>
          <p:nvPr/>
        </p:nvCxnSpPr>
        <p:spPr>
          <a:xfrm rot="10800000">
            <a:off x="3722626" y="2075757"/>
            <a:ext cx="0" cy="236832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24" name="Google Shape;524;p40"/>
          <p:cNvCxnSpPr/>
          <p:nvPr/>
        </p:nvCxnSpPr>
        <p:spPr>
          <a:xfrm>
            <a:off x="5979301" y="3005920"/>
            <a:ext cx="94581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25" name="Google Shape;525;p40"/>
          <p:cNvSpPr/>
          <p:nvPr/>
        </p:nvSpPr>
        <p:spPr>
          <a:xfrm>
            <a:off x="3276484" y="2745227"/>
            <a:ext cx="1001999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Сравнение работы ученика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эталоном</a:t>
            </a:r>
            <a:endParaRPr/>
          </a:p>
        </p:txBody>
      </p:sp>
      <p:sp>
        <p:nvSpPr>
          <p:cNvPr id="526" name="Google Shape;526;p40"/>
          <p:cNvSpPr/>
          <p:nvPr/>
        </p:nvSpPr>
        <p:spPr>
          <a:xfrm>
            <a:off x="4373064" y="2745227"/>
            <a:ext cx="904713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Выставление оценки по числу ошибок</a:t>
            </a:r>
            <a:endParaRPr/>
          </a:p>
        </p:txBody>
      </p:sp>
      <p:sp>
        <p:nvSpPr>
          <p:cNvPr id="527" name="Google Shape;527;p40"/>
          <p:cNvSpPr/>
          <p:nvPr/>
        </p:nvSpPr>
        <p:spPr>
          <a:xfrm>
            <a:off x="5371220" y="2745227"/>
            <a:ext cx="608081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Запись оценки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ПОД</a:t>
            </a:r>
            <a:endParaRPr/>
          </a:p>
        </p:txBody>
      </p:sp>
      <p:cxnSp>
        <p:nvCxnSpPr>
          <p:cNvPr id="528" name="Google Shape;528;p40"/>
          <p:cNvCxnSpPr>
            <a:endCxn id="526" idx="1"/>
          </p:cNvCxnSpPr>
          <p:nvPr/>
        </p:nvCxnSpPr>
        <p:spPr>
          <a:xfrm>
            <a:off x="4278564" y="3005918"/>
            <a:ext cx="94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29" name="Google Shape;529;p40"/>
          <p:cNvCxnSpPr/>
          <p:nvPr/>
        </p:nvCxnSpPr>
        <p:spPr>
          <a:xfrm>
            <a:off x="5277777" y="3005916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30" name="Google Shape;530;p40"/>
          <p:cNvSpPr/>
          <p:nvPr/>
        </p:nvSpPr>
        <p:spPr>
          <a:xfrm>
            <a:off x="2430487" y="2745227"/>
            <a:ext cx="75141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работы ученика</a:t>
            </a:r>
            <a:endParaRPr/>
          </a:p>
        </p:txBody>
      </p:sp>
      <p:cxnSp>
        <p:nvCxnSpPr>
          <p:cNvPr id="531" name="Google Shape;531;p40"/>
          <p:cNvCxnSpPr/>
          <p:nvPr/>
        </p:nvCxnSpPr>
        <p:spPr>
          <a:xfrm>
            <a:off x="3181903" y="3005916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32" name="Google Shape;532;p40"/>
          <p:cNvSpPr txBox="1"/>
          <p:nvPr/>
        </p:nvSpPr>
        <p:spPr>
          <a:xfrm>
            <a:off x="366608" y="4621373"/>
            <a:ext cx="246546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* Категория ошибки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 соответствующие слова из диктанта</a:t>
            </a:r>
            <a:endParaRPr/>
          </a:p>
        </p:txBody>
      </p:sp>
      <p:sp>
        <p:nvSpPr>
          <p:cNvPr id="533" name="Google Shape;533;p40"/>
          <p:cNvSpPr/>
          <p:nvPr/>
        </p:nvSpPr>
        <p:spPr>
          <a:xfrm>
            <a:off x="3406026" y="3430615"/>
            <a:ext cx="311153" cy="241450"/>
          </a:xfrm>
          <a:custGeom>
            <a:rect b="b" l="l" r="r" t="t"/>
            <a:pathLst>
              <a:path extrusionOk="0" h="3715" w="4799">
                <a:moveTo>
                  <a:pt x="2636" y="2541"/>
                </a:moveTo>
                <a:lnTo>
                  <a:pt x="2636" y="2541"/>
                </a:lnTo>
                <a:cubicBezTo>
                  <a:pt x="2636" y="2576"/>
                  <a:pt x="2607" y="2605"/>
                  <a:pt x="2572" y="2605"/>
                </a:cubicBezTo>
                <a:lnTo>
                  <a:pt x="1098" y="2605"/>
                </a:lnTo>
                <a:cubicBezTo>
                  <a:pt x="1062" y="2605"/>
                  <a:pt x="1033" y="2576"/>
                  <a:pt x="1033" y="2541"/>
                </a:cubicBezTo>
                <a:cubicBezTo>
                  <a:pt x="1033" y="2505"/>
                  <a:pt x="1062" y="2476"/>
                  <a:pt x="1098" y="2476"/>
                </a:cubicBezTo>
                <a:lnTo>
                  <a:pt x="2572" y="2476"/>
                </a:lnTo>
                <a:cubicBezTo>
                  <a:pt x="2607" y="2476"/>
                  <a:pt x="2636" y="2505"/>
                  <a:pt x="2636" y="2541"/>
                </a:cubicBezTo>
                <a:lnTo>
                  <a:pt x="2636" y="2541"/>
                </a:lnTo>
                <a:close/>
                <a:moveTo>
                  <a:pt x="1018" y="1355"/>
                </a:moveTo>
                <a:lnTo>
                  <a:pt x="1018" y="1355"/>
                </a:lnTo>
                <a:cubicBezTo>
                  <a:pt x="1018" y="1319"/>
                  <a:pt x="1047" y="1291"/>
                  <a:pt x="1082" y="1291"/>
                </a:cubicBezTo>
                <a:lnTo>
                  <a:pt x="3775" y="1291"/>
                </a:lnTo>
                <a:cubicBezTo>
                  <a:pt x="3810" y="1291"/>
                  <a:pt x="3839" y="1319"/>
                  <a:pt x="3839" y="1355"/>
                </a:cubicBezTo>
                <a:cubicBezTo>
                  <a:pt x="3839" y="1391"/>
                  <a:pt x="3810" y="1419"/>
                  <a:pt x="3775" y="1419"/>
                </a:cubicBezTo>
                <a:lnTo>
                  <a:pt x="1082" y="1419"/>
                </a:lnTo>
                <a:cubicBezTo>
                  <a:pt x="1047" y="1419"/>
                  <a:pt x="1018" y="1391"/>
                  <a:pt x="1018" y="1355"/>
                </a:cubicBezTo>
                <a:lnTo>
                  <a:pt x="1018" y="1355"/>
                </a:lnTo>
                <a:close/>
                <a:moveTo>
                  <a:pt x="3008" y="2145"/>
                </a:moveTo>
                <a:lnTo>
                  <a:pt x="3008" y="2145"/>
                </a:lnTo>
                <a:cubicBezTo>
                  <a:pt x="3008" y="2181"/>
                  <a:pt x="2979" y="2210"/>
                  <a:pt x="2943" y="2210"/>
                </a:cubicBezTo>
                <a:lnTo>
                  <a:pt x="1082" y="2210"/>
                </a:lnTo>
                <a:cubicBezTo>
                  <a:pt x="1047" y="2210"/>
                  <a:pt x="1018" y="2181"/>
                  <a:pt x="1018" y="2145"/>
                </a:cubicBezTo>
                <a:cubicBezTo>
                  <a:pt x="1018" y="2110"/>
                  <a:pt x="1047" y="2081"/>
                  <a:pt x="1082" y="2081"/>
                </a:cubicBezTo>
                <a:lnTo>
                  <a:pt x="2943" y="2081"/>
                </a:lnTo>
                <a:cubicBezTo>
                  <a:pt x="2979" y="2081"/>
                  <a:pt x="3008" y="2110"/>
                  <a:pt x="3008" y="2145"/>
                </a:cubicBezTo>
                <a:lnTo>
                  <a:pt x="3008" y="2145"/>
                </a:lnTo>
                <a:close/>
                <a:moveTo>
                  <a:pt x="3419" y="1750"/>
                </a:moveTo>
                <a:lnTo>
                  <a:pt x="3419" y="1750"/>
                </a:lnTo>
                <a:cubicBezTo>
                  <a:pt x="3419" y="1786"/>
                  <a:pt x="3390" y="1815"/>
                  <a:pt x="3355" y="1815"/>
                </a:cubicBezTo>
                <a:lnTo>
                  <a:pt x="1082" y="1815"/>
                </a:lnTo>
                <a:cubicBezTo>
                  <a:pt x="1047" y="1815"/>
                  <a:pt x="1018" y="1786"/>
                  <a:pt x="1018" y="1750"/>
                </a:cubicBezTo>
                <a:cubicBezTo>
                  <a:pt x="1018" y="1715"/>
                  <a:pt x="1047" y="1686"/>
                  <a:pt x="1082" y="1686"/>
                </a:cubicBezTo>
                <a:lnTo>
                  <a:pt x="3355" y="1686"/>
                </a:lnTo>
                <a:cubicBezTo>
                  <a:pt x="3390" y="1686"/>
                  <a:pt x="3419" y="1715"/>
                  <a:pt x="3419" y="1750"/>
                </a:cubicBezTo>
                <a:lnTo>
                  <a:pt x="3419" y="1750"/>
                </a:lnTo>
                <a:close/>
                <a:moveTo>
                  <a:pt x="1018" y="960"/>
                </a:moveTo>
                <a:lnTo>
                  <a:pt x="1018" y="960"/>
                </a:lnTo>
                <a:cubicBezTo>
                  <a:pt x="1018" y="924"/>
                  <a:pt x="1047" y="895"/>
                  <a:pt x="1082" y="895"/>
                </a:cubicBezTo>
                <a:lnTo>
                  <a:pt x="4122" y="895"/>
                </a:lnTo>
                <a:cubicBezTo>
                  <a:pt x="4158" y="895"/>
                  <a:pt x="4186" y="924"/>
                  <a:pt x="4186" y="960"/>
                </a:cubicBezTo>
                <a:cubicBezTo>
                  <a:pt x="4186" y="995"/>
                  <a:pt x="4158" y="1024"/>
                  <a:pt x="4122" y="1024"/>
                </a:cubicBezTo>
                <a:lnTo>
                  <a:pt x="1082" y="1024"/>
                </a:lnTo>
                <a:cubicBezTo>
                  <a:pt x="1047" y="1024"/>
                  <a:pt x="1018" y="995"/>
                  <a:pt x="1018" y="960"/>
                </a:cubicBezTo>
                <a:lnTo>
                  <a:pt x="1018" y="960"/>
                </a:lnTo>
                <a:close/>
                <a:moveTo>
                  <a:pt x="3675" y="3497"/>
                </a:moveTo>
                <a:lnTo>
                  <a:pt x="3675" y="3497"/>
                </a:lnTo>
                <a:lnTo>
                  <a:pt x="3675" y="2789"/>
                </a:lnTo>
                <a:cubicBezTo>
                  <a:pt x="3675" y="2690"/>
                  <a:pt x="3755" y="2610"/>
                  <a:pt x="3854" y="2610"/>
                </a:cubicBezTo>
                <a:lnTo>
                  <a:pt x="4578" y="2610"/>
                </a:lnTo>
                <a:lnTo>
                  <a:pt x="3675" y="3497"/>
                </a:lnTo>
                <a:lnTo>
                  <a:pt x="3675" y="3497"/>
                </a:lnTo>
                <a:close/>
                <a:moveTo>
                  <a:pt x="128" y="3407"/>
                </a:moveTo>
                <a:lnTo>
                  <a:pt x="128" y="3407"/>
                </a:lnTo>
                <a:lnTo>
                  <a:pt x="128" y="306"/>
                </a:lnTo>
                <a:cubicBezTo>
                  <a:pt x="128" y="208"/>
                  <a:pt x="209" y="128"/>
                  <a:pt x="307" y="128"/>
                </a:cubicBezTo>
                <a:lnTo>
                  <a:pt x="4492" y="128"/>
                </a:lnTo>
                <a:cubicBezTo>
                  <a:pt x="4591" y="128"/>
                  <a:pt x="4671" y="208"/>
                  <a:pt x="4671" y="306"/>
                </a:cubicBezTo>
                <a:lnTo>
                  <a:pt x="4671" y="2481"/>
                </a:lnTo>
                <a:lnTo>
                  <a:pt x="3854" y="2481"/>
                </a:lnTo>
                <a:cubicBezTo>
                  <a:pt x="3684" y="2481"/>
                  <a:pt x="3546" y="2619"/>
                  <a:pt x="3546" y="2789"/>
                </a:cubicBezTo>
                <a:lnTo>
                  <a:pt x="3546" y="3586"/>
                </a:lnTo>
                <a:lnTo>
                  <a:pt x="307" y="3586"/>
                </a:lnTo>
                <a:cubicBezTo>
                  <a:pt x="209" y="3586"/>
                  <a:pt x="128" y="3505"/>
                  <a:pt x="128" y="3407"/>
                </a:cubicBezTo>
                <a:lnTo>
                  <a:pt x="128" y="3407"/>
                </a:lnTo>
                <a:close/>
                <a:moveTo>
                  <a:pt x="4795" y="2566"/>
                </a:moveTo>
                <a:lnTo>
                  <a:pt x="4795" y="2566"/>
                </a:lnTo>
                <a:cubicBezTo>
                  <a:pt x="4797" y="2561"/>
                  <a:pt x="4798" y="2555"/>
                  <a:pt x="4799" y="2550"/>
                </a:cubicBezTo>
                <a:cubicBezTo>
                  <a:pt x="4799" y="2548"/>
                  <a:pt x="4799" y="2547"/>
                  <a:pt x="4799" y="2546"/>
                </a:cubicBezTo>
                <a:lnTo>
                  <a:pt x="4799" y="306"/>
                </a:lnTo>
                <a:cubicBezTo>
                  <a:pt x="4799" y="137"/>
                  <a:pt x="4662" y="0"/>
                  <a:pt x="4492" y="0"/>
                </a:cubicBezTo>
                <a:lnTo>
                  <a:pt x="307" y="0"/>
                </a:lnTo>
                <a:cubicBezTo>
                  <a:pt x="138" y="0"/>
                  <a:pt x="0" y="137"/>
                  <a:pt x="0" y="306"/>
                </a:cubicBezTo>
                <a:lnTo>
                  <a:pt x="0" y="3407"/>
                </a:lnTo>
                <a:cubicBezTo>
                  <a:pt x="0" y="3576"/>
                  <a:pt x="138" y="3715"/>
                  <a:pt x="307" y="3715"/>
                </a:cubicBezTo>
                <a:lnTo>
                  <a:pt x="3610" y="3715"/>
                </a:lnTo>
                <a:cubicBezTo>
                  <a:pt x="3619" y="3715"/>
                  <a:pt x="3627" y="3713"/>
                  <a:pt x="3635" y="3710"/>
                </a:cubicBezTo>
                <a:cubicBezTo>
                  <a:pt x="3640" y="3707"/>
                  <a:pt x="3645" y="3704"/>
                  <a:pt x="3649" y="3700"/>
                </a:cubicBezTo>
                <a:cubicBezTo>
                  <a:pt x="3651" y="3699"/>
                  <a:pt x="3654" y="3698"/>
                  <a:pt x="3655" y="3696"/>
                </a:cubicBezTo>
                <a:lnTo>
                  <a:pt x="3656" y="3696"/>
                </a:lnTo>
                <a:cubicBezTo>
                  <a:pt x="3656" y="3696"/>
                  <a:pt x="3656" y="3696"/>
                  <a:pt x="3656" y="3696"/>
                </a:cubicBezTo>
                <a:lnTo>
                  <a:pt x="4780" y="2592"/>
                </a:lnTo>
                <a:cubicBezTo>
                  <a:pt x="4780" y="2592"/>
                  <a:pt x="4780" y="2591"/>
                  <a:pt x="4780" y="2591"/>
                </a:cubicBezTo>
                <a:cubicBezTo>
                  <a:pt x="4781" y="2591"/>
                  <a:pt x="4781" y="2590"/>
                  <a:pt x="4782" y="2589"/>
                </a:cubicBezTo>
                <a:cubicBezTo>
                  <a:pt x="4786" y="2584"/>
                  <a:pt x="4790" y="2579"/>
                  <a:pt x="4793" y="2573"/>
                </a:cubicBezTo>
                <a:cubicBezTo>
                  <a:pt x="4794" y="2571"/>
                  <a:pt x="4795" y="2569"/>
                  <a:pt x="4795" y="256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0"/>
          <p:cNvSpPr/>
          <p:nvPr/>
        </p:nvSpPr>
        <p:spPr>
          <a:xfrm>
            <a:off x="2676010" y="2159528"/>
            <a:ext cx="384453" cy="298085"/>
          </a:xfrm>
          <a:custGeom>
            <a:rect b="b" l="l" r="r" t="t"/>
            <a:pathLst>
              <a:path extrusionOk="0" h="4466" w="576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0"/>
          <p:cNvSpPr txBox="1"/>
          <p:nvPr/>
        </p:nvSpPr>
        <p:spPr>
          <a:xfrm>
            <a:off x="2427475" y="2411342"/>
            <a:ext cx="89285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Аудиозапись</a:t>
            </a:r>
            <a:endParaRPr/>
          </a:p>
        </p:txBody>
      </p:sp>
      <p:sp>
        <p:nvSpPr>
          <p:cNvPr id="536" name="Google Shape;536;p40"/>
          <p:cNvSpPr txBox="1"/>
          <p:nvPr/>
        </p:nvSpPr>
        <p:spPr>
          <a:xfrm>
            <a:off x="3034497" y="3624322"/>
            <a:ext cx="105420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537" name="Google Shape;537;p40"/>
          <p:cNvSpPr/>
          <p:nvPr/>
        </p:nvSpPr>
        <p:spPr>
          <a:xfrm>
            <a:off x="1097249" y="1660840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8" name="Google Shape;538;p40"/>
          <p:cNvCxnSpPr>
            <a:stCxn id="537" idx="6"/>
          </p:cNvCxnSpPr>
          <p:nvPr/>
        </p:nvCxnSpPr>
        <p:spPr>
          <a:xfrm>
            <a:off x="1294506" y="1759469"/>
            <a:ext cx="157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39" name="Google Shape;539;p40"/>
          <p:cNvCxnSpPr>
            <a:endCxn id="540" idx="1"/>
          </p:cNvCxnSpPr>
          <p:nvPr/>
        </p:nvCxnSpPr>
        <p:spPr>
          <a:xfrm>
            <a:off x="4950183" y="4174213"/>
            <a:ext cx="22236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1" name="Google Shape;541;p40"/>
          <p:cNvCxnSpPr/>
          <p:nvPr/>
        </p:nvCxnSpPr>
        <p:spPr>
          <a:xfrm>
            <a:off x="4457376" y="1759466"/>
            <a:ext cx="163324" cy="3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2" name="Google Shape;542;p40"/>
          <p:cNvCxnSpPr/>
          <p:nvPr/>
        </p:nvCxnSpPr>
        <p:spPr>
          <a:xfrm>
            <a:off x="1893009" y="2312421"/>
            <a:ext cx="72600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43" name="Google Shape;543;p40"/>
          <p:cNvSpPr/>
          <p:nvPr/>
        </p:nvSpPr>
        <p:spPr>
          <a:xfrm>
            <a:off x="1097249" y="2907287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4" name="Google Shape;544;p40"/>
          <p:cNvCxnSpPr>
            <a:stCxn id="543" idx="6"/>
          </p:cNvCxnSpPr>
          <p:nvPr/>
        </p:nvCxnSpPr>
        <p:spPr>
          <a:xfrm>
            <a:off x="1294506" y="3005916"/>
            <a:ext cx="1575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5" name="Google Shape;545;p40"/>
          <p:cNvCxnSpPr>
            <a:endCxn id="546" idx="0"/>
          </p:cNvCxnSpPr>
          <p:nvPr/>
        </p:nvCxnSpPr>
        <p:spPr>
          <a:xfrm>
            <a:off x="1893009" y="2312327"/>
            <a:ext cx="0" cy="432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47" name="Google Shape;547;p40"/>
          <p:cNvCxnSpPr>
            <a:stCxn id="518" idx="0"/>
          </p:cNvCxnSpPr>
          <p:nvPr/>
        </p:nvCxnSpPr>
        <p:spPr>
          <a:xfrm rot="10800000">
            <a:off x="4327850" y="3539425"/>
            <a:ext cx="0" cy="374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48" name="Google Shape;548;p40"/>
          <p:cNvCxnSpPr/>
          <p:nvPr/>
        </p:nvCxnSpPr>
        <p:spPr>
          <a:xfrm rot="10800000">
            <a:off x="3779044" y="3539565"/>
            <a:ext cx="54426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49" name="Google Shape;549;p40"/>
          <p:cNvCxnSpPr/>
          <p:nvPr/>
        </p:nvCxnSpPr>
        <p:spPr>
          <a:xfrm>
            <a:off x="2806195" y="3539565"/>
            <a:ext cx="53231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50" name="Google Shape;550;p40"/>
          <p:cNvCxnSpPr>
            <a:endCxn id="530" idx="2"/>
          </p:cNvCxnSpPr>
          <p:nvPr/>
        </p:nvCxnSpPr>
        <p:spPr>
          <a:xfrm rot="10800000">
            <a:off x="2806195" y="3266608"/>
            <a:ext cx="0" cy="273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51" name="Google Shape;551;p40"/>
          <p:cNvCxnSpPr/>
          <p:nvPr/>
        </p:nvCxnSpPr>
        <p:spPr>
          <a:xfrm>
            <a:off x="2339434" y="3005916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6" name="Google Shape;546;p40"/>
          <p:cNvSpPr/>
          <p:nvPr/>
        </p:nvSpPr>
        <p:spPr>
          <a:xfrm>
            <a:off x="1446583" y="2745227"/>
            <a:ext cx="892851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хранение аудиозаписи</a:t>
            </a:r>
            <a:endParaRPr/>
          </a:p>
        </p:txBody>
      </p:sp>
      <p:sp>
        <p:nvSpPr>
          <p:cNvPr id="552" name="Google Shape;552;p40"/>
          <p:cNvSpPr/>
          <p:nvPr/>
        </p:nvSpPr>
        <p:spPr>
          <a:xfrm>
            <a:off x="1739009" y="3422326"/>
            <a:ext cx="384453" cy="298085"/>
          </a:xfrm>
          <a:custGeom>
            <a:rect b="b" l="l" r="r" t="t"/>
            <a:pathLst>
              <a:path extrusionOk="0" h="4466" w="5760">
                <a:moveTo>
                  <a:pt x="1719" y="3621"/>
                </a:moveTo>
                <a:lnTo>
                  <a:pt x="5025" y="3621"/>
                </a:lnTo>
                <a:lnTo>
                  <a:pt x="5053" y="3625"/>
                </a:lnTo>
                <a:lnTo>
                  <a:pt x="5079" y="3638"/>
                </a:lnTo>
                <a:lnTo>
                  <a:pt x="5098" y="3658"/>
                </a:lnTo>
                <a:lnTo>
                  <a:pt x="5112" y="3684"/>
                </a:lnTo>
                <a:lnTo>
                  <a:pt x="5116" y="3712"/>
                </a:lnTo>
                <a:lnTo>
                  <a:pt x="5112" y="3741"/>
                </a:lnTo>
                <a:lnTo>
                  <a:pt x="5098" y="3766"/>
                </a:lnTo>
                <a:lnTo>
                  <a:pt x="5079" y="3787"/>
                </a:lnTo>
                <a:lnTo>
                  <a:pt x="5053" y="3799"/>
                </a:lnTo>
                <a:lnTo>
                  <a:pt x="5025" y="3804"/>
                </a:lnTo>
                <a:lnTo>
                  <a:pt x="1719" y="3804"/>
                </a:lnTo>
                <a:lnTo>
                  <a:pt x="1730" y="3759"/>
                </a:lnTo>
                <a:lnTo>
                  <a:pt x="1735" y="3712"/>
                </a:lnTo>
                <a:lnTo>
                  <a:pt x="1730" y="3665"/>
                </a:lnTo>
                <a:lnTo>
                  <a:pt x="1719" y="3621"/>
                </a:lnTo>
                <a:close/>
                <a:moveTo>
                  <a:pt x="705" y="3621"/>
                </a:moveTo>
                <a:lnTo>
                  <a:pt x="1093" y="3621"/>
                </a:lnTo>
                <a:lnTo>
                  <a:pt x="1082" y="3665"/>
                </a:lnTo>
                <a:lnTo>
                  <a:pt x="1077" y="3712"/>
                </a:lnTo>
                <a:lnTo>
                  <a:pt x="1082" y="3759"/>
                </a:lnTo>
                <a:lnTo>
                  <a:pt x="1093" y="3804"/>
                </a:lnTo>
                <a:lnTo>
                  <a:pt x="705" y="3804"/>
                </a:lnTo>
                <a:lnTo>
                  <a:pt x="675" y="3799"/>
                </a:lnTo>
                <a:lnTo>
                  <a:pt x="651" y="3787"/>
                </a:lnTo>
                <a:lnTo>
                  <a:pt x="632" y="3766"/>
                </a:lnTo>
                <a:lnTo>
                  <a:pt x="618" y="3741"/>
                </a:lnTo>
                <a:lnTo>
                  <a:pt x="613" y="3712"/>
                </a:lnTo>
                <a:lnTo>
                  <a:pt x="618" y="3684"/>
                </a:lnTo>
                <a:lnTo>
                  <a:pt x="632" y="3658"/>
                </a:lnTo>
                <a:lnTo>
                  <a:pt x="651" y="3638"/>
                </a:lnTo>
                <a:lnTo>
                  <a:pt x="675" y="3625"/>
                </a:lnTo>
                <a:lnTo>
                  <a:pt x="705" y="3621"/>
                </a:lnTo>
                <a:close/>
                <a:moveTo>
                  <a:pt x="1407" y="3494"/>
                </a:moveTo>
                <a:lnTo>
                  <a:pt x="1449" y="3499"/>
                </a:lnTo>
                <a:lnTo>
                  <a:pt x="1489" y="3511"/>
                </a:lnTo>
                <a:lnTo>
                  <a:pt x="1524" y="3529"/>
                </a:lnTo>
                <a:lnTo>
                  <a:pt x="1555" y="3555"/>
                </a:lnTo>
                <a:lnTo>
                  <a:pt x="1583" y="3584"/>
                </a:lnTo>
                <a:lnTo>
                  <a:pt x="1602" y="3621"/>
                </a:lnTo>
                <a:lnTo>
                  <a:pt x="1615" y="3649"/>
                </a:lnTo>
                <a:lnTo>
                  <a:pt x="1622" y="3680"/>
                </a:lnTo>
                <a:lnTo>
                  <a:pt x="1625" y="3712"/>
                </a:lnTo>
                <a:lnTo>
                  <a:pt x="1622" y="3745"/>
                </a:lnTo>
                <a:lnTo>
                  <a:pt x="1615" y="3775"/>
                </a:lnTo>
                <a:lnTo>
                  <a:pt x="1604" y="3804"/>
                </a:lnTo>
                <a:lnTo>
                  <a:pt x="1583" y="3839"/>
                </a:lnTo>
                <a:lnTo>
                  <a:pt x="1555" y="3871"/>
                </a:lnTo>
                <a:lnTo>
                  <a:pt x="1524" y="3895"/>
                </a:lnTo>
                <a:lnTo>
                  <a:pt x="1489" y="3914"/>
                </a:lnTo>
                <a:lnTo>
                  <a:pt x="1449" y="3927"/>
                </a:lnTo>
                <a:lnTo>
                  <a:pt x="1407" y="3930"/>
                </a:lnTo>
                <a:lnTo>
                  <a:pt x="1363" y="3927"/>
                </a:lnTo>
                <a:lnTo>
                  <a:pt x="1325" y="3914"/>
                </a:lnTo>
                <a:lnTo>
                  <a:pt x="1288" y="3895"/>
                </a:lnTo>
                <a:lnTo>
                  <a:pt x="1257" y="3871"/>
                </a:lnTo>
                <a:lnTo>
                  <a:pt x="1229" y="3839"/>
                </a:lnTo>
                <a:lnTo>
                  <a:pt x="1210" y="3804"/>
                </a:lnTo>
                <a:lnTo>
                  <a:pt x="1197" y="3775"/>
                </a:lnTo>
                <a:lnTo>
                  <a:pt x="1190" y="3745"/>
                </a:lnTo>
                <a:lnTo>
                  <a:pt x="1189" y="3712"/>
                </a:lnTo>
                <a:lnTo>
                  <a:pt x="1190" y="3680"/>
                </a:lnTo>
                <a:lnTo>
                  <a:pt x="1197" y="3649"/>
                </a:lnTo>
                <a:lnTo>
                  <a:pt x="1210" y="3621"/>
                </a:lnTo>
                <a:lnTo>
                  <a:pt x="1229" y="3584"/>
                </a:lnTo>
                <a:lnTo>
                  <a:pt x="1257" y="3555"/>
                </a:lnTo>
                <a:lnTo>
                  <a:pt x="1288" y="3529"/>
                </a:lnTo>
                <a:lnTo>
                  <a:pt x="1325" y="3511"/>
                </a:lnTo>
                <a:lnTo>
                  <a:pt x="1363" y="3499"/>
                </a:lnTo>
                <a:lnTo>
                  <a:pt x="1407" y="3494"/>
                </a:lnTo>
                <a:close/>
                <a:moveTo>
                  <a:pt x="2566" y="1481"/>
                </a:moveTo>
                <a:lnTo>
                  <a:pt x="2566" y="2982"/>
                </a:lnTo>
                <a:lnTo>
                  <a:pt x="3329" y="2233"/>
                </a:lnTo>
                <a:lnTo>
                  <a:pt x="2566" y="1481"/>
                </a:lnTo>
                <a:close/>
                <a:moveTo>
                  <a:pt x="2477" y="1208"/>
                </a:moveTo>
                <a:lnTo>
                  <a:pt x="2499" y="1208"/>
                </a:lnTo>
                <a:lnTo>
                  <a:pt x="2522" y="1217"/>
                </a:lnTo>
                <a:lnTo>
                  <a:pt x="2541" y="1231"/>
                </a:lnTo>
                <a:lnTo>
                  <a:pt x="3500" y="2176"/>
                </a:lnTo>
                <a:lnTo>
                  <a:pt x="3514" y="2193"/>
                </a:lnTo>
                <a:lnTo>
                  <a:pt x="3522" y="2212"/>
                </a:lnTo>
                <a:lnTo>
                  <a:pt x="3524" y="2233"/>
                </a:lnTo>
                <a:lnTo>
                  <a:pt x="3521" y="2254"/>
                </a:lnTo>
                <a:lnTo>
                  <a:pt x="3514" y="2275"/>
                </a:lnTo>
                <a:lnTo>
                  <a:pt x="3500" y="2291"/>
                </a:lnTo>
                <a:lnTo>
                  <a:pt x="2541" y="3230"/>
                </a:lnTo>
                <a:lnTo>
                  <a:pt x="2524" y="3242"/>
                </a:lnTo>
                <a:lnTo>
                  <a:pt x="2505" y="3249"/>
                </a:lnTo>
                <a:lnTo>
                  <a:pt x="2486" y="3253"/>
                </a:lnTo>
                <a:lnTo>
                  <a:pt x="2470" y="3251"/>
                </a:lnTo>
                <a:lnTo>
                  <a:pt x="2454" y="3246"/>
                </a:lnTo>
                <a:lnTo>
                  <a:pt x="2433" y="3233"/>
                </a:lnTo>
                <a:lnTo>
                  <a:pt x="2417" y="3216"/>
                </a:lnTo>
                <a:lnTo>
                  <a:pt x="2409" y="3195"/>
                </a:lnTo>
                <a:lnTo>
                  <a:pt x="2405" y="3172"/>
                </a:lnTo>
                <a:lnTo>
                  <a:pt x="2405" y="1289"/>
                </a:lnTo>
                <a:lnTo>
                  <a:pt x="2409" y="1264"/>
                </a:lnTo>
                <a:lnTo>
                  <a:pt x="2417" y="1243"/>
                </a:lnTo>
                <a:lnTo>
                  <a:pt x="2433" y="1226"/>
                </a:lnTo>
                <a:lnTo>
                  <a:pt x="2454" y="1214"/>
                </a:lnTo>
                <a:lnTo>
                  <a:pt x="2477" y="1208"/>
                </a:lnTo>
                <a:close/>
                <a:moveTo>
                  <a:pt x="379" y="161"/>
                </a:moveTo>
                <a:lnTo>
                  <a:pt x="335" y="166"/>
                </a:lnTo>
                <a:lnTo>
                  <a:pt x="295" y="178"/>
                </a:lnTo>
                <a:lnTo>
                  <a:pt x="257" y="199"/>
                </a:lnTo>
                <a:lnTo>
                  <a:pt x="225" y="225"/>
                </a:lnTo>
                <a:lnTo>
                  <a:pt x="197" y="259"/>
                </a:lnTo>
                <a:lnTo>
                  <a:pt x="178" y="295"/>
                </a:lnTo>
                <a:lnTo>
                  <a:pt x="166" y="335"/>
                </a:lnTo>
                <a:lnTo>
                  <a:pt x="161" y="381"/>
                </a:lnTo>
                <a:lnTo>
                  <a:pt x="161" y="4085"/>
                </a:lnTo>
                <a:lnTo>
                  <a:pt x="166" y="4131"/>
                </a:lnTo>
                <a:lnTo>
                  <a:pt x="178" y="4171"/>
                </a:lnTo>
                <a:lnTo>
                  <a:pt x="197" y="4208"/>
                </a:lnTo>
                <a:lnTo>
                  <a:pt x="225" y="4241"/>
                </a:lnTo>
                <a:lnTo>
                  <a:pt x="257" y="4267"/>
                </a:lnTo>
                <a:lnTo>
                  <a:pt x="295" y="4288"/>
                </a:lnTo>
                <a:lnTo>
                  <a:pt x="335" y="4300"/>
                </a:lnTo>
                <a:lnTo>
                  <a:pt x="379" y="4305"/>
                </a:lnTo>
                <a:lnTo>
                  <a:pt x="5381" y="4305"/>
                </a:lnTo>
                <a:lnTo>
                  <a:pt x="5425" y="4300"/>
                </a:lnTo>
                <a:lnTo>
                  <a:pt x="5465" y="4288"/>
                </a:lnTo>
                <a:lnTo>
                  <a:pt x="5503" y="4267"/>
                </a:lnTo>
                <a:lnTo>
                  <a:pt x="5535" y="4241"/>
                </a:lnTo>
                <a:lnTo>
                  <a:pt x="5563" y="4208"/>
                </a:lnTo>
                <a:lnTo>
                  <a:pt x="5582" y="4171"/>
                </a:lnTo>
                <a:lnTo>
                  <a:pt x="5594" y="4131"/>
                </a:lnTo>
                <a:lnTo>
                  <a:pt x="5599" y="4085"/>
                </a:lnTo>
                <a:lnTo>
                  <a:pt x="5599" y="381"/>
                </a:lnTo>
                <a:lnTo>
                  <a:pt x="5594" y="335"/>
                </a:lnTo>
                <a:lnTo>
                  <a:pt x="5582" y="295"/>
                </a:lnTo>
                <a:lnTo>
                  <a:pt x="5563" y="259"/>
                </a:lnTo>
                <a:lnTo>
                  <a:pt x="5535" y="225"/>
                </a:lnTo>
                <a:lnTo>
                  <a:pt x="5503" y="199"/>
                </a:lnTo>
                <a:lnTo>
                  <a:pt x="5465" y="178"/>
                </a:lnTo>
                <a:lnTo>
                  <a:pt x="5425" y="166"/>
                </a:lnTo>
                <a:lnTo>
                  <a:pt x="5381" y="161"/>
                </a:lnTo>
                <a:lnTo>
                  <a:pt x="379" y="161"/>
                </a:lnTo>
                <a:close/>
                <a:moveTo>
                  <a:pt x="379" y="0"/>
                </a:moveTo>
                <a:lnTo>
                  <a:pt x="5381" y="0"/>
                </a:lnTo>
                <a:lnTo>
                  <a:pt x="5442" y="5"/>
                </a:lnTo>
                <a:lnTo>
                  <a:pt x="5500" y="19"/>
                </a:lnTo>
                <a:lnTo>
                  <a:pt x="5554" y="44"/>
                </a:lnTo>
                <a:lnTo>
                  <a:pt x="5605" y="74"/>
                </a:lnTo>
                <a:lnTo>
                  <a:pt x="5648" y="112"/>
                </a:lnTo>
                <a:lnTo>
                  <a:pt x="5687" y="156"/>
                </a:lnTo>
                <a:lnTo>
                  <a:pt x="5718" y="206"/>
                </a:lnTo>
                <a:lnTo>
                  <a:pt x="5741" y="260"/>
                </a:lnTo>
                <a:lnTo>
                  <a:pt x="5755" y="318"/>
                </a:lnTo>
                <a:lnTo>
                  <a:pt x="5760" y="381"/>
                </a:lnTo>
                <a:lnTo>
                  <a:pt x="5760" y="4085"/>
                </a:lnTo>
                <a:lnTo>
                  <a:pt x="5755" y="4148"/>
                </a:lnTo>
                <a:lnTo>
                  <a:pt x="5741" y="4206"/>
                </a:lnTo>
                <a:lnTo>
                  <a:pt x="5718" y="4260"/>
                </a:lnTo>
                <a:lnTo>
                  <a:pt x="5687" y="4311"/>
                </a:lnTo>
                <a:lnTo>
                  <a:pt x="5648" y="4354"/>
                </a:lnTo>
                <a:lnTo>
                  <a:pt x="5605" y="4393"/>
                </a:lnTo>
                <a:lnTo>
                  <a:pt x="5554" y="4422"/>
                </a:lnTo>
                <a:lnTo>
                  <a:pt x="5500" y="4447"/>
                </a:lnTo>
                <a:lnTo>
                  <a:pt x="5442" y="4461"/>
                </a:lnTo>
                <a:lnTo>
                  <a:pt x="5381" y="4466"/>
                </a:lnTo>
                <a:lnTo>
                  <a:pt x="379" y="4466"/>
                </a:lnTo>
                <a:lnTo>
                  <a:pt x="318" y="4461"/>
                </a:lnTo>
                <a:lnTo>
                  <a:pt x="260" y="4447"/>
                </a:lnTo>
                <a:lnTo>
                  <a:pt x="206" y="4422"/>
                </a:lnTo>
                <a:lnTo>
                  <a:pt x="155" y="4393"/>
                </a:lnTo>
                <a:lnTo>
                  <a:pt x="112" y="4354"/>
                </a:lnTo>
                <a:lnTo>
                  <a:pt x="73" y="4311"/>
                </a:lnTo>
                <a:lnTo>
                  <a:pt x="42" y="4260"/>
                </a:lnTo>
                <a:lnTo>
                  <a:pt x="19" y="4206"/>
                </a:lnTo>
                <a:lnTo>
                  <a:pt x="5" y="4148"/>
                </a:lnTo>
                <a:lnTo>
                  <a:pt x="0" y="4085"/>
                </a:lnTo>
                <a:lnTo>
                  <a:pt x="0" y="381"/>
                </a:lnTo>
                <a:lnTo>
                  <a:pt x="5" y="318"/>
                </a:lnTo>
                <a:lnTo>
                  <a:pt x="19" y="260"/>
                </a:lnTo>
                <a:lnTo>
                  <a:pt x="42" y="206"/>
                </a:lnTo>
                <a:lnTo>
                  <a:pt x="73" y="156"/>
                </a:lnTo>
                <a:lnTo>
                  <a:pt x="112" y="112"/>
                </a:lnTo>
                <a:lnTo>
                  <a:pt x="155" y="74"/>
                </a:lnTo>
                <a:lnTo>
                  <a:pt x="206" y="44"/>
                </a:lnTo>
                <a:lnTo>
                  <a:pt x="260" y="19"/>
                </a:lnTo>
                <a:lnTo>
                  <a:pt x="318" y="5"/>
                </a:lnTo>
                <a:lnTo>
                  <a:pt x="37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53" name="Google Shape;553;p40"/>
          <p:cNvCxnSpPr/>
          <p:nvPr/>
        </p:nvCxnSpPr>
        <p:spPr>
          <a:xfrm rot="10800000">
            <a:off x="1931235" y="3284670"/>
            <a:ext cx="0" cy="9432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54" name="Google Shape;554;p40"/>
          <p:cNvCxnSpPr/>
          <p:nvPr/>
        </p:nvCxnSpPr>
        <p:spPr>
          <a:xfrm>
            <a:off x="1926247" y="3762269"/>
            <a:ext cx="0" cy="156115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55" name="Google Shape;555;p40"/>
          <p:cNvCxnSpPr>
            <a:endCxn id="556" idx="0"/>
          </p:cNvCxnSpPr>
          <p:nvPr/>
        </p:nvCxnSpPr>
        <p:spPr>
          <a:xfrm flipH="1">
            <a:off x="6623748" y="2291026"/>
            <a:ext cx="2700" cy="4542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57" name="Google Shape;557;p40"/>
          <p:cNvCxnSpPr>
            <a:endCxn id="558" idx="2"/>
          </p:cNvCxnSpPr>
          <p:nvPr/>
        </p:nvCxnSpPr>
        <p:spPr>
          <a:xfrm rot="10800000">
            <a:off x="6856560" y="2012465"/>
            <a:ext cx="0" cy="2787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559" name="Google Shape;559;p40"/>
          <p:cNvSpPr/>
          <p:nvPr/>
        </p:nvSpPr>
        <p:spPr>
          <a:xfrm>
            <a:off x="4620700" y="1491086"/>
            <a:ext cx="1380050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Дополнение разметки**</a:t>
            </a:r>
            <a:endParaRPr/>
          </a:p>
        </p:txBody>
      </p:sp>
      <p:sp>
        <p:nvSpPr>
          <p:cNvPr id="556" name="Google Shape;556;p40"/>
          <p:cNvSpPr/>
          <p:nvPr/>
        </p:nvSpPr>
        <p:spPr>
          <a:xfrm>
            <a:off x="6077202" y="2745226"/>
            <a:ext cx="1093091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Классификация ошибок</a:t>
            </a:r>
            <a:endParaRPr/>
          </a:p>
        </p:txBody>
      </p:sp>
      <p:sp>
        <p:nvSpPr>
          <p:cNvPr id="560" name="Google Shape;560;p40"/>
          <p:cNvSpPr/>
          <p:nvPr/>
        </p:nvSpPr>
        <p:spPr>
          <a:xfrm>
            <a:off x="7263304" y="2745226"/>
            <a:ext cx="1065091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Формирование рекомендаций </a:t>
            </a:r>
            <a:b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 статистики</a:t>
            </a:r>
            <a:endParaRPr/>
          </a:p>
        </p:txBody>
      </p:sp>
      <p:sp>
        <p:nvSpPr>
          <p:cNvPr id="561" name="Google Shape;561;p40"/>
          <p:cNvSpPr/>
          <p:nvPr/>
        </p:nvSpPr>
        <p:spPr>
          <a:xfrm>
            <a:off x="5830764" y="2161499"/>
            <a:ext cx="384464" cy="303635"/>
          </a:xfrm>
          <a:custGeom>
            <a:rect b="b" l="l" r="r" t="t"/>
            <a:pathLst>
              <a:path extrusionOk="0" h="3789" w="4800">
                <a:moveTo>
                  <a:pt x="4245" y="3658"/>
                </a:moveTo>
                <a:lnTo>
                  <a:pt x="4245" y="3658"/>
                </a:lnTo>
                <a:cubicBezTo>
                  <a:pt x="4011" y="3658"/>
                  <a:pt x="3820" y="3468"/>
                  <a:pt x="3820" y="3234"/>
                </a:cubicBezTo>
                <a:cubicBezTo>
                  <a:pt x="3820" y="3000"/>
                  <a:pt x="4011" y="2809"/>
                  <a:pt x="4245" y="2809"/>
                </a:cubicBezTo>
                <a:cubicBezTo>
                  <a:pt x="4479" y="2809"/>
                  <a:pt x="4669" y="3000"/>
                  <a:pt x="4669" y="3234"/>
                </a:cubicBezTo>
                <a:cubicBezTo>
                  <a:pt x="4669" y="3468"/>
                  <a:pt x="4479" y="3658"/>
                  <a:pt x="4245" y="3658"/>
                </a:cubicBezTo>
                <a:lnTo>
                  <a:pt x="4245" y="3658"/>
                </a:lnTo>
                <a:close/>
                <a:moveTo>
                  <a:pt x="288" y="3265"/>
                </a:moveTo>
                <a:lnTo>
                  <a:pt x="288" y="3265"/>
                </a:lnTo>
                <a:cubicBezTo>
                  <a:pt x="201" y="3265"/>
                  <a:pt x="130" y="3194"/>
                  <a:pt x="130" y="3107"/>
                </a:cubicBezTo>
                <a:lnTo>
                  <a:pt x="130" y="289"/>
                </a:lnTo>
                <a:cubicBezTo>
                  <a:pt x="130" y="201"/>
                  <a:pt x="201" y="130"/>
                  <a:pt x="288" y="130"/>
                </a:cubicBezTo>
                <a:lnTo>
                  <a:pt x="4103" y="130"/>
                </a:lnTo>
                <a:cubicBezTo>
                  <a:pt x="4190" y="130"/>
                  <a:pt x="4261" y="201"/>
                  <a:pt x="4261" y="289"/>
                </a:cubicBezTo>
                <a:lnTo>
                  <a:pt x="4261" y="2680"/>
                </a:lnTo>
                <a:cubicBezTo>
                  <a:pt x="4256" y="2680"/>
                  <a:pt x="4250" y="2679"/>
                  <a:pt x="4245" y="2679"/>
                </a:cubicBezTo>
                <a:cubicBezTo>
                  <a:pt x="3939" y="2679"/>
                  <a:pt x="3690" y="2928"/>
                  <a:pt x="3690" y="3234"/>
                </a:cubicBezTo>
                <a:cubicBezTo>
                  <a:pt x="3690" y="3244"/>
                  <a:pt x="3691" y="3255"/>
                  <a:pt x="3692" y="3265"/>
                </a:cubicBezTo>
                <a:lnTo>
                  <a:pt x="288" y="3265"/>
                </a:lnTo>
                <a:lnTo>
                  <a:pt x="288" y="3265"/>
                </a:lnTo>
                <a:close/>
                <a:moveTo>
                  <a:pt x="4391" y="2700"/>
                </a:moveTo>
                <a:lnTo>
                  <a:pt x="4391" y="2700"/>
                </a:lnTo>
                <a:lnTo>
                  <a:pt x="4391" y="289"/>
                </a:lnTo>
                <a:cubicBezTo>
                  <a:pt x="4391" y="130"/>
                  <a:pt x="4262" y="0"/>
                  <a:pt x="4103" y="0"/>
                </a:cubicBezTo>
                <a:lnTo>
                  <a:pt x="288" y="0"/>
                </a:lnTo>
                <a:cubicBezTo>
                  <a:pt x="129" y="0"/>
                  <a:pt x="0" y="130"/>
                  <a:pt x="0" y="289"/>
                </a:cubicBezTo>
                <a:lnTo>
                  <a:pt x="0" y="3107"/>
                </a:lnTo>
                <a:cubicBezTo>
                  <a:pt x="0" y="3266"/>
                  <a:pt x="129" y="3395"/>
                  <a:pt x="288" y="3395"/>
                </a:cubicBezTo>
                <a:lnTo>
                  <a:pt x="3714" y="3395"/>
                </a:lnTo>
                <a:cubicBezTo>
                  <a:pt x="3784" y="3623"/>
                  <a:pt x="3995" y="3789"/>
                  <a:pt x="4245" y="3789"/>
                </a:cubicBezTo>
                <a:cubicBezTo>
                  <a:pt x="4551" y="3789"/>
                  <a:pt x="4800" y="3540"/>
                  <a:pt x="4800" y="3234"/>
                </a:cubicBezTo>
                <a:cubicBezTo>
                  <a:pt x="4800" y="2979"/>
                  <a:pt x="4626" y="2764"/>
                  <a:pt x="4391" y="2700"/>
                </a:cubicBezTo>
                <a:lnTo>
                  <a:pt x="4391" y="2700"/>
                </a:lnTo>
                <a:close/>
                <a:moveTo>
                  <a:pt x="3230" y="2682"/>
                </a:moveTo>
                <a:lnTo>
                  <a:pt x="3230" y="2682"/>
                </a:lnTo>
                <a:lnTo>
                  <a:pt x="3230" y="2234"/>
                </a:lnTo>
                <a:cubicBezTo>
                  <a:pt x="3230" y="2210"/>
                  <a:pt x="3249" y="2190"/>
                  <a:pt x="3273" y="2190"/>
                </a:cubicBezTo>
                <a:lnTo>
                  <a:pt x="3722" y="2190"/>
                </a:lnTo>
                <a:cubicBezTo>
                  <a:pt x="3746" y="2190"/>
                  <a:pt x="3765" y="2210"/>
                  <a:pt x="3765" y="2234"/>
                </a:cubicBezTo>
                <a:lnTo>
                  <a:pt x="3765" y="2682"/>
                </a:lnTo>
                <a:cubicBezTo>
                  <a:pt x="3765" y="2706"/>
                  <a:pt x="3746" y="2725"/>
                  <a:pt x="3722" y="2725"/>
                </a:cubicBezTo>
                <a:lnTo>
                  <a:pt x="3273" y="2725"/>
                </a:lnTo>
                <a:cubicBezTo>
                  <a:pt x="3249" y="2725"/>
                  <a:pt x="3230" y="2706"/>
                  <a:pt x="3230" y="2682"/>
                </a:cubicBezTo>
                <a:lnTo>
                  <a:pt x="3230" y="2682"/>
                </a:lnTo>
                <a:close/>
                <a:moveTo>
                  <a:pt x="3895" y="2682"/>
                </a:moveTo>
                <a:lnTo>
                  <a:pt x="3895" y="2682"/>
                </a:lnTo>
                <a:lnTo>
                  <a:pt x="3895" y="2234"/>
                </a:lnTo>
                <a:cubicBezTo>
                  <a:pt x="3895" y="2138"/>
                  <a:pt x="3817" y="2060"/>
                  <a:pt x="3722" y="2060"/>
                </a:cubicBezTo>
                <a:lnTo>
                  <a:pt x="3273" y="2060"/>
                </a:lnTo>
                <a:cubicBezTo>
                  <a:pt x="3178" y="2060"/>
                  <a:pt x="3100" y="2138"/>
                  <a:pt x="3100" y="2234"/>
                </a:cubicBezTo>
                <a:lnTo>
                  <a:pt x="3100" y="2682"/>
                </a:lnTo>
                <a:cubicBezTo>
                  <a:pt x="3100" y="2778"/>
                  <a:pt x="3178" y="2855"/>
                  <a:pt x="3273" y="2855"/>
                </a:cubicBezTo>
                <a:lnTo>
                  <a:pt x="3722" y="2855"/>
                </a:lnTo>
                <a:cubicBezTo>
                  <a:pt x="3817" y="2855"/>
                  <a:pt x="3895" y="2778"/>
                  <a:pt x="3895" y="2682"/>
                </a:cubicBezTo>
                <a:lnTo>
                  <a:pt x="3895" y="2682"/>
                </a:lnTo>
                <a:close/>
                <a:moveTo>
                  <a:pt x="2894" y="2682"/>
                </a:moveTo>
                <a:lnTo>
                  <a:pt x="2894" y="2682"/>
                </a:lnTo>
                <a:cubicBezTo>
                  <a:pt x="2894" y="2706"/>
                  <a:pt x="2874" y="2725"/>
                  <a:pt x="2850" y="2725"/>
                </a:cubicBezTo>
                <a:lnTo>
                  <a:pt x="2402" y="2725"/>
                </a:lnTo>
                <a:cubicBezTo>
                  <a:pt x="2378" y="2725"/>
                  <a:pt x="2359" y="2706"/>
                  <a:pt x="2359" y="2682"/>
                </a:cubicBezTo>
                <a:lnTo>
                  <a:pt x="2359" y="2234"/>
                </a:lnTo>
                <a:cubicBezTo>
                  <a:pt x="2359" y="2210"/>
                  <a:pt x="2378" y="2190"/>
                  <a:pt x="2402" y="2190"/>
                </a:cubicBezTo>
                <a:lnTo>
                  <a:pt x="2850" y="2190"/>
                </a:lnTo>
                <a:cubicBezTo>
                  <a:pt x="2874" y="2190"/>
                  <a:pt x="2894" y="2210"/>
                  <a:pt x="2894" y="2234"/>
                </a:cubicBezTo>
                <a:lnTo>
                  <a:pt x="2894" y="2682"/>
                </a:lnTo>
                <a:lnTo>
                  <a:pt x="2894" y="2682"/>
                </a:lnTo>
                <a:close/>
                <a:moveTo>
                  <a:pt x="2850" y="2060"/>
                </a:moveTo>
                <a:lnTo>
                  <a:pt x="2850" y="2060"/>
                </a:lnTo>
                <a:lnTo>
                  <a:pt x="2402" y="2060"/>
                </a:lnTo>
                <a:cubicBezTo>
                  <a:pt x="2306" y="2060"/>
                  <a:pt x="2229" y="2138"/>
                  <a:pt x="2229" y="2234"/>
                </a:cubicBezTo>
                <a:lnTo>
                  <a:pt x="2229" y="2682"/>
                </a:lnTo>
                <a:cubicBezTo>
                  <a:pt x="2229" y="2778"/>
                  <a:pt x="2306" y="2855"/>
                  <a:pt x="2402" y="2855"/>
                </a:cubicBezTo>
                <a:lnTo>
                  <a:pt x="2850" y="2855"/>
                </a:lnTo>
                <a:cubicBezTo>
                  <a:pt x="2946" y="2855"/>
                  <a:pt x="3024" y="2778"/>
                  <a:pt x="3024" y="2682"/>
                </a:cubicBezTo>
                <a:lnTo>
                  <a:pt x="3024" y="2234"/>
                </a:lnTo>
                <a:cubicBezTo>
                  <a:pt x="3024" y="2138"/>
                  <a:pt x="2946" y="2060"/>
                  <a:pt x="2850" y="2060"/>
                </a:cubicBezTo>
                <a:lnTo>
                  <a:pt x="2850" y="2060"/>
                </a:lnTo>
                <a:close/>
                <a:moveTo>
                  <a:pt x="2022" y="2682"/>
                </a:moveTo>
                <a:lnTo>
                  <a:pt x="2022" y="2682"/>
                </a:lnTo>
                <a:cubicBezTo>
                  <a:pt x="2022" y="2706"/>
                  <a:pt x="2003" y="2725"/>
                  <a:pt x="1979" y="2725"/>
                </a:cubicBezTo>
                <a:lnTo>
                  <a:pt x="1531" y="2725"/>
                </a:lnTo>
                <a:cubicBezTo>
                  <a:pt x="1507" y="2725"/>
                  <a:pt x="1487" y="2706"/>
                  <a:pt x="1487" y="2682"/>
                </a:cubicBezTo>
                <a:lnTo>
                  <a:pt x="1487" y="2234"/>
                </a:lnTo>
                <a:cubicBezTo>
                  <a:pt x="1487" y="2210"/>
                  <a:pt x="1507" y="2190"/>
                  <a:pt x="1531" y="2190"/>
                </a:cubicBezTo>
                <a:lnTo>
                  <a:pt x="1979" y="2190"/>
                </a:lnTo>
                <a:cubicBezTo>
                  <a:pt x="2003" y="2190"/>
                  <a:pt x="2022" y="2210"/>
                  <a:pt x="2022" y="2234"/>
                </a:cubicBezTo>
                <a:lnTo>
                  <a:pt x="2022" y="2682"/>
                </a:lnTo>
                <a:lnTo>
                  <a:pt x="2022" y="2682"/>
                </a:lnTo>
                <a:close/>
                <a:moveTo>
                  <a:pt x="1979" y="2060"/>
                </a:moveTo>
                <a:lnTo>
                  <a:pt x="1979" y="2060"/>
                </a:lnTo>
                <a:lnTo>
                  <a:pt x="1531" y="2060"/>
                </a:lnTo>
                <a:cubicBezTo>
                  <a:pt x="1435" y="2060"/>
                  <a:pt x="1357" y="2138"/>
                  <a:pt x="1357" y="2234"/>
                </a:cubicBezTo>
                <a:lnTo>
                  <a:pt x="1357" y="2682"/>
                </a:lnTo>
                <a:cubicBezTo>
                  <a:pt x="1357" y="2778"/>
                  <a:pt x="1435" y="2855"/>
                  <a:pt x="1531" y="2855"/>
                </a:cubicBezTo>
                <a:lnTo>
                  <a:pt x="1979" y="2855"/>
                </a:lnTo>
                <a:cubicBezTo>
                  <a:pt x="2075" y="2855"/>
                  <a:pt x="2152" y="2778"/>
                  <a:pt x="2152" y="2682"/>
                </a:cubicBezTo>
                <a:lnTo>
                  <a:pt x="2152" y="2234"/>
                </a:lnTo>
                <a:cubicBezTo>
                  <a:pt x="2152" y="2138"/>
                  <a:pt x="2075" y="2060"/>
                  <a:pt x="1979" y="2060"/>
                </a:cubicBezTo>
                <a:lnTo>
                  <a:pt x="1979" y="2060"/>
                </a:lnTo>
                <a:close/>
                <a:moveTo>
                  <a:pt x="1151" y="2682"/>
                </a:moveTo>
                <a:lnTo>
                  <a:pt x="1151" y="2682"/>
                </a:lnTo>
                <a:cubicBezTo>
                  <a:pt x="1151" y="2706"/>
                  <a:pt x="1132" y="2725"/>
                  <a:pt x="1108" y="2725"/>
                </a:cubicBezTo>
                <a:lnTo>
                  <a:pt x="659" y="2725"/>
                </a:lnTo>
                <a:cubicBezTo>
                  <a:pt x="636" y="2725"/>
                  <a:pt x="616" y="2706"/>
                  <a:pt x="616" y="2682"/>
                </a:cubicBezTo>
                <a:lnTo>
                  <a:pt x="616" y="2234"/>
                </a:lnTo>
                <a:cubicBezTo>
                  <a:pt x="616" y="2210"/>
                  <a:pt x="636" y="2190"/>
                  <a:pt x="659" y="2190"/>
                </a:cubicBezTo>
                <a:lnTo>
                  <a:pt x="1108" y="2190"/>
                </a:lnTo>
                <a:cubicBezTo>
                  <a:pt x="1132" y="2190"/>
                  <a:pt x="1151" y="2210"/>
                  <a:pt x="1151" y="2234"/>
                </a:cubicBezTo>
                <a:lnTo>
                  <a:pt x="1151" y="2682"/>
                </a:lnTo>
                <a:lnTo>
                  <a:pt x="1151" y="2682"/>
                </a:lnTo>
                <a:close/>
                <a:moveTo>
                  <a:pt x="1108" y="2060"/>
                </a:moveTo>
                <a:lnTo>
                  <a:pt x="1108" y="2060"/>
                </a:lnTo>
                <a:lnTo>
                  <a:pt x="659" y="2060"/>
                </a:lnTo>
                <a:cubicBezTo>
                  <a:pt x="564" y="2060"/>
                  <a:pt x="486" y="2138"/>
                  <a:pt x="486" y="2234"/>
                </a:cubicBezTo>
                <a:lnTo>
                  <a:pt x="486" y="2682"/>
                </a:lnTo>
                <a:cubicBezTo>
                  <a:pt x="486" y="2778"/>
                  <a:pt x="564" y="2855"/>
                  <a:pt x="659" y="2855"/>
                </a:cubicBezTo>
                <a:lnTo>
                  <a:pt x="1108" y="2855"/>
                </a:lnTo>
                <a:cubicBezTo>
                  <a:pt x="1203" y="2855"/>
                  <a:pt x="1281" y="2778"/>
                  <a:pt x="1281" y="2682"/>
                </a:cubicBezTo>
                <a:lnTo>
                  <a:pt x="1281" y="2234"/>
                </a:lnTo>
                <a:cubicBezTo>
                  <a:pt x="1281" y="2138"/>
                  <a:pt x="1203" y="2060"/>
                  <a:pt x="1108" y="2060"/>
                </a:cubicBezTo>
                <a:lnTo>
                  <a:pt x="1108" y="2060"/>
                </a:lnTo>
                <a:close/>
                <a:moveTo>
                  <a:pt x="3230" y="1390"/>
                </a:moveTo>
                <a:lnTo>
                  <a:pt x="3230" y="1390"/>
                </a:lnTo>
                <a:cubicBezTo>
                  <a:pt x="3230" y="1366"/>
                  <a:pt x="3249" y="1346"/>
                  <a:pt x="3273" y="1346"/>
                </a:cubicBezTo>
                <a:lnTo>
                  <a:pt x="3722" y="1346"/>
                </a:lnTo>
                <a:cubicBezTo>
                  <a:pt x="3746" y="1346"/>
                  <a:pt x="3765" y="1366"/>
                  <a:pt x="3765" y="1390"/>
                </a:cubicBezTo>
                <a:lnTo>
                  <a:pt x="3765" y="1838"/>
                </a:lnTo>
                <a:cubicBezTo>
                  <a:pt x="3765" y="1862"/>
                  <a:pt x="3746" y="1881"/>
                  <a:pt x="3722" y="1881"/>
                </a:cubicBezTo>
                <a:lnTo>
                  <a:pt x="3273" y="1881"/>
                </a:lnTo>
                <a:cubicBezTo>
                  <a:pt x="3249" y="1881"/>
                  <a:pt x="3230" y="1862"/>
                  <a:pt x="3230" y="1838"/>
                </a:cubicBezTo>
                <a:lnTo>
                  <a:pt x="3230" y="1390"/>
                </a:lnTo>
                <a:lnTo>
                  <a:pt x="3230" y="1390"/>
                </a:lnTo>
                <a:close/>
                <a:moveTo>
                  <a:pt x="3273" y="2011"/>
                </a:moveTo>
                <a:lnTo>
                  <a:pt x="3273" y="2011"/>
                </a:lnTo>
                <a:lnTo>
                  <a:pt x="3722" y="2011"/>
                </a:lnTo>
                <a:cubicBezTo>
                  <a:pt x="3817" y="2011"/>
                  <a:pt x="3895" y="1934"/>
                  <a:pt x="3895" y="1838"/>
                </a:cubicBezTo>
                <a:lnTo>
                  <a:pt x="3895" y="1390"/>
                </a:lnTo>
                <a:cubicBezTo>
                  <a:pt x="3895" y="1294"/>
                  <a:pt x="3817" y="1216"/>
                  <a:pt x="3722" y="1216"/>
                </a:cubicBezTo>
                <a:lnTo>
                  <a:pt x="3273" y="1216"/>
                </a:lnTo>
                <a:cubicBezTo>
                  <a:pt x="3178" y="1216"/>
                  <a:pt x="3100" y="1294"/>
                  <a:pt x="3100" y="1390"/>
                </a:cubicBezTo>
                <a:lnTo>
                  <a:pt x="3100" y="1838"/>
                </a:lnTo>
                <a:cubicBezTo>
                  <a:pt x="3100" y="1934"/>
                  <a:pt x="3178" y="2011"/>
                  <a:pt x="3273" y="2011"/>
                </a:cubicBezTo>
                <a:lnTo>
                  <a:pt x="3273" y="2011"/>
                </a:lnTo>
                <a:close/>
                <a:moveTo>
                  <a:pt x="2894" y="1838"/>
                </a:moveTo>
                <a:lnTo>
                  <a:pt x="2894" y="1838"/>
                </a:lnTo>
                <a:cubicBezTo>
                  <a:pt x="2894" y="1862"/>
                  <a:pt x="2874" y="1881"/>
                  <a:pt x="2850" y="1881"/>
                </a:cubicBezTo>
                <a:lnTo>
                  <a:pt x="2402" y="1881"/>
                </a:lnTo>
                <a:cubicBezTo>
                  <a:pt x="2378" y="1881"/>
                  <a:pt x="2359" y="1862"/>
                  <a:pt x="2359" y="1838"/>
                </a:cubicBezTo>
                <a:lnTo>
                  <a:pt x="2359" y="1390"/>
                </a:lnTo>
                <a:cubicBezTo>
                  <a:pt x="2359" y="1366"/>
                  <a:pt x="2378" y="1346"/>
                  <a:pt x="2402" y="1346"/>
                </a:cubicBezTo>
                <a:lnTo>
                  <a:pt x="2850" y="1346"/>
                </a:lnTo>
                <a:cubicBezTo>
                  <a:pt x="2874" y="1346"/>
                  <a:pt x="2894" y="1366"/>
                  <a:pt x="2894" y="1390"/>
                </a:cubicBezTo>
                <a:lnTo>
                  <a:pt x="2894" y="1838"/>
                </a:lnTo>
                <a:lnTo>
                  <a:pt x="2894" y="1838"/>
                </a:lnTo>
                <a:close/>
                <a:moveTo>
                  <a:pt x="2850" y="1216"/>
                </a:moveTo>
                <a:lnTo>
                  <a:pt x="2850" y="1216"/>
                </a:lnTo>
                <a:lnTo>
                  <a:pt x="2402" y="1216"/>
                </a:lnTo>
                <a:cubicBezTo>
                  <a:pt x="2306" y="1216"/>
                  <a:pt x="2229" y="1294"/>
                  <a:pt x="2229" y="1390"/>
                </a:cubicBezTo>
                <a:lnTo>
                  <a:pt x="2229" y="1838"/>
                </a:lnTo>
                <a:cubicBezTo>
                  <a:pt x="2229" y="1934"/>
                  <a:pt x="2306" y="2011"/>
                  <a:pt x="2402" y="2011"/>
                </a:cubicBezTo>
                <a:lnTo>
                  <a:pt x="2850" y="2011"/>
                </a:lnTo>
                <a:cubicBezTo>
                  <a:pt x="2946" y="2011"/>
                  <a:pt x="3024" y="1934"/>
                  <a:pt x="3024" y="1838"/>
                </a:cubicBezTo>
                <a:lnTo>
                  <a:pt x="3024" y="1390"/>
                </a:lnTo>
                <a:cubicBezTo>
                  <a:pt x="3024" y="1294"/>
                  <a:pt x="2946" y="1216"/>
                  <a:pt x="2850" y="1216"/>
                </a:cubicBezTo>
                <a:lnTo>
                  <a:pt x="2850" y="1216"/>
                </a:lnTo>
                <a:close/>
                <a:moveTo>
                  <a:pt x="2022" y="1838"/>
                </a:moveTo>
                <a:lnTo>
                  <a:pt x="2022" y="1838"/>
                </a:lnTo>
                <a:cubicBezTo>
                  <a:pt x="2022" y="1862"/>
                  <a:pt x="2003" y="1881"/>
                  <a:pt x="1979" y="1881"/>
                </a:cubicBezTo>
                <a:lnTo>
                  <a:pt x="1531" y="1881"/>
                </a:lnTo>
                <a:cubicBezTo>
                  <a:pt x="1507" y="1881"/>
                  <a:pt x="1487" y="1862"/>
                  <a:pt x="1487" y="1838"/>
                </a:cubicBezTo>
                <a:lnTo>
                  <a:pt x="1487" y="1390"/>
                </a:lnTo>
                <a:cubicBezTo>
                  <a:pt x="1487" y="1366"/>
                  <a:pt x="1507" y="1346"/>
                  <a:pt x="1531" y="1346"/>
                </a:cubicBezTo>
                <a:lnTo>
                  <a:pt x="1979" y="1346"/>
                </a:lnTo>
                <a:cubicBezTo>
                  <a:pt x="2003" y="1346"/>
                  <a:pt x="2022" y="1366"/>
                  <a:pt x="2022" y="1390"/>
                </a:cubicBezTo>
                <a:lnTo>
                  <a:pt x="2022" y="1838"/>
                </a:lnTo>
                <a:lnTo>
                  <a:pt x="2022" y="1838"/>
                </a:lnTo>
                <a:close/>
                <a:moveTo>
                  <a:pt x="1979" y="1216"/>
                </a:moveTo>
                <a:lnTo>
                  <a:pt x="1979" y="1216"/>
                </a:lnTo>
                <a:lnTo>
                  <a:pt x="1531" y="1216"/>
                </a:lnTo>
                <a:cubicBezTo>
                  <a:pt x="1435" y="1216"/>
                  <a:pt x="1357" y="1294"/>
                  <a:pt x="1357" y="1390"/>
                </a:cubicBezTo>
                <a:lnTo>
                  <a:pt x="1357" y="1838"/>
                </a:lnTo>
                <a:cubicBezTo>
                  <a:pt x="1357" y="1934"/>
                  <a:pt x="1435" y="2011"/>
                  <a:pt x="1531" y="2011"/>
                </a:cubicBezTo>
                <a:lnTo>
                  <a:pt x="1979" y="2011"/>
                </a:lnTo>
                <a:cubicBezTo>
                  <a:pt x="2075" y="2011"/>
                  <a:pt x="2152" y="1934"/>
                  <a:pt x="2152" y="1838"/>
                </a:cubicBezTo>
                <a:lnTo>
                  <a:pt x="2152" y="1390"/>
                </a:lnTo>
                <a:cubicBezTo>
                  <a:pt x="2152" y="1294"/>
                  <a:pt x="2075" y="1216"/>
                  <a:pt x="1979" y="1216"/>
                </a:cubicBezTo>
                <a:lnTo>
                  <a:pt x="1979" y="1216"/>
                </a:lnTo>
                <a:close/>
                <a:moveTo>
                  <a:pt x="1151" y="1838"/>
                </a:moveTo>
                <a:lnTo>
                  <a:pt x="1151" y="1838"/>
                </a:lnTo>
                <a:cubicBezTo>
                  <a:pt x="1151" y="1862"/>
                  <a:pt x="1132" y="1881"/>
                  <a:pt x="1108" y="1881"/>
                </a:cubicBezTo>
                <a:lnTo>
                  <a:pt x="659" y="1881"/>
                </a:lnTo>
                <a:cubicBezTo>
                  <a:pt x="636" y="1881"/>
                  <a:pt x="616" y="1862"/>
                  <a:pt x="616" y="1838"/>
                </a:cubicBezTo>
                <a:lnTo>
                  <a:pt x="616" y="1390"/>
                </a:lnTo>
                <a:cubicBezTo>
                  <a:pt x="616" y="1366"/>
                  <a:pt x="636" y="1346"/>
                  <a:pt x="659" y="1346"/>
                </a:cubicBezTo>
                <a:lnTo>
                  <a:pt x="1108" y="1346"/>
                </a:lnTo>
                <a:cubicBezTo>
                  <a:pt x="1132" y="1346"/>
                  <a:pt x="1151" y="1366"/>
                  <a:pt x="1151" y="1390"/>
                </a:cubicBezTo>
                <a:lnTo>
                  <a:pt x="1151" y="1838"/>
                </a:lnTo>
                <a:lnTo>
                  <a:pt x="1151" y="1838"/>
                </a:lnTo>
                <a:close/>
                <a:moveTo>
                  <a:pt x="1108" y="1216"/>
                </a:moveTo>
                <a:lnTo>
                  <a:pt x="1108" y="1216"/>
                </a:lnTo>
                <a:lnTo>
                  <a:pt x="659" y="1216"/>
                </a:lnTo>
                <a:cubicBezTo>
                  <a:pt x="564" y="1216"/>
                  <a:pt x="486" y="1294"/>
                  <a:pt x="486" y="1390"/>
                </a:cubicBezTo>
                <a:lnTo>
                  <a:pt x="486" y="1838"/>
                </a:lnTo>
                <a:cubicBezTo>
                  <a:pt x="486" y="1934"/>
                  <a:pt x="564" y="2011"/>
                  <a:pt x="659" y="2011"/>
                </a:cubicBezTo>
                <a:lnTo>
                  <a:pt x="1108" y="2011"/>
                </a:lnTo>
                <a:cubicBezTo>
                  <a:pt x="1203" y="2011"/>
                  <a:pt x="1281" y="1934"/>
                  <a:pt x="1281" y="1838"/>
                </a:cubicBezTo>
                <a:lnTo>
                  <a:pt x="1281" y="1390"/>
                </a:lnTo>
                <a:cubicBezTo>
                  <a:pt x="1281" y="1294"/>
                  <a:pt x="1203" y="1216"/>
                  <a:pt x="1108" y="1216"/>
                </a:cubicBezTo>
                <a:lnTo>
                  <a:pt x="1108" y="1216"/>
                </a:lnTo>
                <a:close/>
                <a:moveTo>
                  <a:pt x="3230" y="546"/>
                </a:moveTo>
                <a:lnTo>
                  <a:pt x="3230" y="546"/>
                </a:lnTo>
                <a:cubicBezTo>
                  <a:pt x="3230" y="522"/>
                  <a:pt x="3249" y="502"/>
                  <a:pt x="3273" y="502"/>
                </a:cubicBezTo>
                <a:lnTo>
                  <a:pt x="3722" y="502"/>
                </a:lnTo>
                <a:cubicBezTo>
                  <a:pt x="3746" y="502"/>
                  <a:pt x="3765" y="522"/>
                  <a:pt x="3765" y="546"/>
                </a:cubicBezTo>
                <a:lnTo>
                  <a:pt x="3765" y="994"/>
                </a:lnTo>
                <a:cubicBezTo>
                  <a:pt x="3765" y="1018"/>
                  <a:pt x="3746" y="1037"/>
                  <a:pt x="3722" y="1037"/>
                </a:cubicBezTo>
                <a:lnTo>
                  <a:pt x="3273" y="1037"/>
                </a:lnTo>
                <a:cubicBezTo>
                  <a:pt x="3249" y="1037"/>
                  <a:pt x="3230" y="1018"/>
                  <a:pt x="3230" y="994"/>
                </a:cubicBezTo>
                <a:lnTo>
                  <a:pt x="3230" y="546"/>
                </a:lnTo>
                <a:lnTo>
                  <a:pt x="3230" y="546"/>
                </a:lnTo>
                <a:close/>
                <a:moveTo>
                  <a:pt x="3273" y="1167"/>
                </a:moveTo>
                <a:lnTo>
                  <a:pt x="3273" y="1167"/>
                </a:lnTo>
                <a:lnTo>
                  <a:pt x="3722" y="1167"/>
                </a:lnTo>
                <a:cubicBezTo>
                  <a:pt x="3817" y="1167"/>
                  <a:pt x="3895" y="1090"/>
                  <a:pt x="3895" y="994"/>
                </a:cubicBezTo>
                <a:lnTo>
                  <a:pt x="3895" y="546"/>
                </a:lnTo>
                <a:cubicBezTo>
                  <a:pt x="3895" y="450"/>
                  <a:pt x="3817" y="372"/>
                  <a:pt x="3722" y="372"/>
                </a:cubicBezTo>
                <a:lnTo>
                  <a:pt x="3273" y="372"/>
                </a:lnTo>
                <a:cubicBezTo>
                  <a:pt x="3178" y="372"/>
                  <a:pt x="3100" y="450"/>
                  <a:pt x="3100" y="546"/>
                </a:cubicBezTo>
                <a:lnTo>
                  <a:pt x="3100" y="994"/>
                </a:lnTo>
                <a:cubicBezTo>
                  <a:pt x="3100" y="1090"/>
                  <a:pt x="3178" y="1167"/>
                  <a:pt x="3273" y="1167"/>
                </a:cubicBezTo>
                <a:lnTo>
                  <a:pt x="3273" y="1167"/>
                </a:lnTo>
                <a:close/>
                <a:moveTo>
                  <a:pt x="2894" y="994"/>
                </a:moveTo>
                <a:lnTo>
                  <a:pt x="2894" y="994"/>
                </a:lnTo>
                <a:cubicBezTo>
                  <a:pt x="2894" y="1018"/>
                  <a:pt x="2874" y="1037"/>
                  <a:pt x="2850" y="1037"/>
                </a:cubicBezTo>
                <a:lnTo>
                  <a:pt x="2402" y="1037"/>
                </a:lnTo>
                <a:cubicBezTo>
                  <a:pt x="2378" y="1037"/>
                  <a:pt x="2359" y="1018"/>
                  <a:pt x="2359" y="994"/>
                </a:cubicBezTo>
                <a:lnTo>
                  <a:pt x="2359" y="546"/>
                </a:lnTo>
                <a:cubicBezTo>
                  <a:pt x="2359" y="522"/>
                  <a:pt x="2378" y="502"/>
                  <a:pt x="2402" y="502"/>
                </a:cubicBezTo>
                <a:lnTo>
                  <a:pt x="2850" y="502"/>
                </a:lnTo>
                <a:cubicBezTo>
                  <a:pt x="2874" y="502"/>
                  <a:pt x="2894" y="522"/>
                  <a:pt x="2894" y="546"/>
                </a:cubicBezTo>
                <a:lnTo>
                  <a:pt x="2894" y="994"/>
                </a:lnTo>
                <a:lnTo>
                  <a:pt x="2894" y="994"/>
                </a:lnTo>
                <a:close/>
                <a:moveTo>
                  <a:pt x="2850" y="372"/>
                </a:moveTo>
                <a:lnTo>
                  <a:pt x="2850" y="372"/>
                </a:lnTo>
                <a:lnTo>
                  <a:pt x="2402" y="372"/>
                </a:lnTo>
                <a:cubicBezTo>
                  <a:pt x="2306" y="372"/>
                  <a:pt x="2229" y="450"/>
                  <a:pt x="2229" y="546"/>
                </a:cubicBezTo>
                <a:lnTo>
                  <a:pt x="2229" y="994"/>
                </a:lnTo>
                <a:cubicBezTo>
                  <a:pt x="2229" y="1090"/>
                  <a:pt x="2306" y="1167"/>
                  <a:pt x="2402" y="1167"/>
                </a:cubicBezTo>
                <a:lnTo>
                  <a:pt x="2850" y="1167"/>
                </a:lnTo>
                <a:cubicBezTo>
                  <a:pt x="2946" y="1167"/>
                  <a:pt x="3024" y="1090"/>
                  <a:pt x="3024" y="994"/>
                </a:cubicBezTo>
                <a:lnTo>
                  <a:pt x="3024" y="546"/>
                </a:lnTo>
                <a:cubicBezTo>
                  <a:pt x="3024" y="450"/>
                  <a:pt x="2946" y="372"/>
                  <a:pt x="2850" y="372"/>
                </a:cubicBezTo>
                <a:lnTo>
                  <a:pt x="2850" y="372"/>
                </a:lnTo>
                <a:close/>
                <a:moveTo>
                  <a:pt x="2022" y="994"/>
                </a:moveTo>
                <a:lnTo>
                  <a:pt x="2022" y="994"/>
                </a:lnTo>
                <a:cubicBezTo>
                  <a:pt x="2022" y="1018"/>
                  <a:pt x="2003" y="1037"/>
                  <a:pt x="1979" y="1037"/>
                </a:cubicBezTo>
                <a:lnTo>
                  <a:pt x="1531" y="1037"/>
                </a:lnTo>
                <a:cubicBezTo>
                  <a:pt x="1507" y="1037"/>
                  <a:pt x="1487" y="1018"/>
                  <a:pt x="1487" y="994"/>
                </a:cubicBezTo>
                <a:lnTo>
                  <a:pt x="1487" y="546"/>
                </a:lnTo>
                <a:cubicBezTo>
                  <a:pt x="1487" y="522"/>
                  <a:pt x="1507" y="502"/>
                  <a:pt x="1531" y="502"/>
                </a:cubicBezTo>
                <a:lnTo>
                  <a:pt x="1979" y="502"/>
                </a:lnTo>
                <a:cubicBezTo>
                  <a:pt x="2003" y="502"/>
                  <a:pt x="2022" y="522"/>
                  <a:pt x="2022" y="546"/>
                </a:cubicBezTo>
                <a:lnTo>
                  <a:pt x="2022" y="994"/>
                </a:lnTo>
                <a:lnTo>
                  <a:pt x="2022" y="994"/>
                </a:lnTo>
                <a:close/>
                <a:moveTo>
                  <a:pt x="1979" y="372"/>
                </a:moveTo>
                <a:lnTo>
                  <a:pt x="1979" y="372"/>
                </a:lnTo>
                <a:lnTo>
                  <a:pt x="1531" y="372"/>
                </a:lnTo>
                <a:cubicBezTo>
                  <a:pt x="1435" y="372"/>
                  <a:pt x="1357" y="450"/>
                  <a:pt x="1357" y="546"/>
                </a:cubicBezTo>
                <a:lnTo>
                  <a:pt x="1357" y="994"/>
                </a:lnTo>
                <a:cubicBezTo>
                  <a:pt x="1357" y="1090"/>
                  <a:pt x="1435" y="1167"/>
                  <a:pt x="1531" y="1167"/>
                </a:cubicBezTo>
                <a:lnTo>
                  <a:pt x="1979" y="1167"/>
                </a:lnTo>
                <a:cubicBezTo>
                  <a:pt x="2075" y="1167"/>
                  <a:pt x="2152" y="1090"/>
                  <a:pt x="2152" y="994"/>
                </a:cubicBezTo>
                <a:lnTo>
                  <a:pt x="2152" y="546"/>
                </a:lnTo>
                <a:cubicBezTo>
                  <a:pt x="2152" y="450"/>
                  <a:pt x="2075" y="372"/>
                  <a:pt x="1979" y="372"/>
                </a:cubicBezTo>
                <a:lnTo>
                  <a:pt x="1979" y="372"/>
                </a:lnTo>
                <a:close/>
                <a:moveTo>
                  <a:pt x="1151" y="994"/>
                </a:moveTo>
                <a:lnTo>
                  <a:pt x="1151" y="994"/>
                </a:lnTo>
                <a:cubicBezTo>
                  <a:pt x="1151" y="1018"/>
                  <a:pt x="1132" y="1037"/>
                  <a:pt x="1108" y="1037"/>
                </a:cubicBezTo>
                <a:lnTo>
                  <a:pt x="659" y="1037"/>
                </a:lnTo>
                <a:cubicBezTo>
                  <a:pt x="636" y="1037"/>
                  <a:pt x="616" y="1018"/>
                  <a:pt x="616" y="994"/>
                </a:cubicBezTo>
                <a:lnTo>
                  <a:pt x="616" y="546"/>
                </a:lnTo>
                <a:cubicBezTo>
                  <a:pt x="616" y="522"/>
                  <a:pt x="636" y="502"/>
                  <a:pt x="659" y="502"/>
                </a:cubicBezTo>
                <a:lnTo>
                  <a:pt x="1108" y="502"/>
                </a:lnTo>
                <a:cubicBezTo>
                  <a:pt x="1132" y="502"/>
                  <a:pt x="1151" y="522"/>
                  <a:pt x="1151" y="546"/>
                </a:cubicBezTo>
                <a:lnTo>
                  <a:pt x="1151" y="994"/>
                </a:lnTo>
                <a:lnTo>
                  <a:pt x="1151" y="994"/>
                </a:lnTo>
                <a:close/>
                <a:moveTo>
                  <a:pt x="1108" y="372"/>
                </a:moveTo>
                <a:lnTo>
                  <a:pt x="1108" y="372"/>
                </a:lnTo>
                <a:lnTo>
                  <a:pt x="659" y="372"/>
                </a:lnTo>
                <a:cubicBezTo>
                  <a:pt x="564" y="372"/>
                  <a:pt x="486" y="450"/>
                  <a:pt x="486" y="546"/>
                </a:cubicBezTo>
                <a:lnTo>
                  <a:pt x="486" y="994"/>
                </a:lnTo>
                <a:cubicBezTo>
                  <a:pt x="486" y="1090"/>
                  <a:pt x="564" y="1167"/>
                  <a:pt x="659" y="1167"/>
                </a:cubicBezTo>
                <a:lnTo>
                  <a:pt x="1108" y="1167"/>
                </a:lnTo>
                <a:cubicBezTo>
                  <a:pt x="1203" y="1167"/>
                  <a:pt x="1281" y="1090"/>
                  <a:pt x="1281" y="994"/>
                </a:cubicBezTo>
                <a:lnTo>
                  <a:pt x="1281" y="546"/>
                </a:lnTo>
                <a:cubicBezTo>
                  <a:pt x="1281" y="450"/>
                  <a:pt x="1203" y="372"/>
                  <a:pt x="1108" y="372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2" name="Google Shape;562;p40"/>
          <p:cNvCxnSpPr/>
          <p:nvPr/>
        </p:nvCxnSpPr>
        <p:spPr>
          <a:xfrm>
            <a:off x="5310725" y="2291123"/>
            <a:ext cx="470950" cy="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63" name="Google Shape;563;p40"/>
          <p:cNvCxnSpPr>
            <a:endCxn id="559" idx="2"/>
          </p:cNvCxnSpPr>
          <p:nvPr/>
        </p:nvCxnSpPr>
        <p:spPr>
          <a:xfrm rot="10800000">
            <a:off x="5310725" y="2012467"/>
            <a:ext cx="0" cy="2787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64" name="Google Shape;564;p40"/>
          <p:cNvCxnSpPr/>
          <p:nvPr/>
        </p:nvCxnSpPr>
        <p:spPr>
          <a:xfrm rot="10800000">
            <a:off x="6229350" y="2289587"/>
            <a:ext cx="397025" cy="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65" name="Google Shape;565;p40"/>
          <p:cNvCxnSpPr/>
          <p:nvPr/>
        </p:nvCxnSpPr>
        <p:spPr>
          <a:xfrm>
            <a:off x="7168723" y="3005918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40" name="Google Shape;540;p40"/>
          <p:cNvSpPr/>
          <p:nvPr/>
        </p:nvSpPr>
        <p:spPr>
          <a:xfrm>
            <a:off x="7173783" y="3913522"/>
            <a:ext cx="1257405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рекомендаций по учебному процессу</a:t>
            </a: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6141175" y="1491084"/>
            <a:ext cx="1430769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Получение подробной статистики по успеваемости</a:t>
            </a:r>
            <a:endParaRPr/>
          </a:p>
        </p:txBody>
      </p:sp>
      <p:sp>
        <p:nvSpPr>
          <p:cNvPr id="566" name="Google Shape;566;p40"/>
          <p:cNvSpPr/>
          <p:nvPr/>
        </p:nvSpPr>
        <p:spPr>
          <a:xfrm>
            <a:off x="7690125" y="2143408"/>
            <a:ext cx="224722" cy="290464"/>
          </a:xfrm>
          <a:custGeom>
            <a:rect b="b" l="l" r="r" t="t"/>
            <a:pathLst>
              <a:path extrusionOk="0" h="4799" w="3704">
                <a:moveTo>
                  <a:pt x="3352" y="4233"/>
                </a:moveTo>
                <a:lnTo>
                  <a:pt x="3352" y="4233"/>
                </a:lnTo>
                <a:cubicBezTo>
                  <a:pt x="3352" y="4269"/>
                  <a:pt x="3323" y="4297"/>
                  <a:pt x="3288" y="4297"/>
                </a:cubicBezTo>
                <a:lnTo>
                  <a:pt x="2486" y="4297"/>
                </a:lnTo>
                <a:cubicBezTo>
                  <a:pt x="2451" y="4297"/>
                  <a:pt x="2423" y="4269"/>
                  <a:pt x="2423" y="4233"/>
                </a:cubicBezTo>
                <a:cubicBezTo>
                  <a:pt x="2423" y="4198"/>
                  <a:pt x="2451" y="4170"/>
                  <a:pt x="2486" y="4170"/>
                </a:cubicBezTo>
                <a:lnTo>
                  <a:pt x="3288" y="4170"/>
                </a:lnTo>
                <a:cubicBezTo>
                  <a:pt x="3323" y="4170"/>
                  <a:pt x="3352" y="4198"/>
                  <a:pt x="3352" y="4233"/>
                </a:cubicBezTo>
                <a:lnTo>
                  <a:pt x="3352" y="4233"/>
                </a:lnTo>
                <a:close/>
                <a:moveTo>
                  <a:pt x="3352" y="3836"/>
                </a:moveTo>
                <a:lnTo>
                  <a:pt x="3352" y="3836"/>
                </a:lnTo>
                <a:cubicBezTo>
                  <a:pt x="3352" y="3871"/>
                  <a:pt x="3323" y="3900"/>
                  <a:pt x="3288" y="3900"/>
                </a:cubicBezTo>
                <a:lnTo>
                  <a:pt x="2486" y="3900"/>
                </a:lnTo>
                <a:cubicBezTo>
                  <a:pt x="2451" y="3900"/>
                  <a:pt x="2423" y="3871"/>
                  <a:pt x="2423" y="3836"/>
                </a:cubicBezTo>
                <a:cubicBezTo>
                  <a:pt x="2423" y="3801"/>
                  <a:pt x="2451" y="3773"/>
                  <a:pt x="2486" y="3773"/>
                </a:cubicBezTo>
                <a:lnTo>
                  <a:pt x="3288" y="3773"/>
                </a:lnTo>
                <a:cubicBezTo>
                  <a:pt x="3323" y="3773"/>
                  <a:pt x="3352" y="3801"/>
                  <a:pt x="3352" y="3836"/>
                </a:cubicBezTo>
                <a:lnTo>
                  <a:pt x="3352" y="3836"/>
                </a:lnTo>
                <a:close/>
                <a:moveTo>
                  <a:pt x="348" y="1024"/>
                </a:moveTo>
                <a:lnTo>
                  <a:pt x="348" y="1024"/>
                </a:lnTo>
                <a:cubicBezTo>
                  <a:pt x="348" y="989"/>
                  <a:pt x="377" y="961"/>
                  <a:pt x="412" y="961"/>
                </a:cubicBezTo>
                <a:lnTo>
                  <a:pt x="1213" y="961"/>
                </a:lnTo>
                <a:cubicBezTo>
                  <a:pt x="1249" y="961"/>
                  <a:pt x="1277" y="989"/>
                  <a:pt x="1277" y="1024"/>
                </a:cubicBezTo>
                <a:cubicBezTo>
                  <a:pt x="1277" y="1059"/>
                  <a:pt x="1249" y="1088"/>
                  <a:pt x="1213" y="1088"/>
                </a:cubicBezTo>
                <a:lnTo>
                  <a:pt x="412" y="1088"/>
                </a:lnTo>
                <a:cubicBezTo>
                  <a:pt x="377" y="1088"/>
                  <a:pt x="348" y="1059"/>
                  <a:pt x="348" y="1024"/>
                </a:cubicBezTo>
                <a:lnTo>
                  <a:pt x="348" y="1024"/>
                </a:lnTo>
                <a:close/>
                <a:moveTo>
                  <a:pt x="348" y="627"/>
                </a:moveTo>
                <a:lnTo>
                  <a:pt x="348" y="627"/>
                </a:lnTo>
                <a:cubicBezTo>
                  <a:pt x="348" y="592"/>
                  <a:pt x="377" y="563"/>
                  <a:pt x="412" y="563"/>
                </a:cubicBezTo>
                <a:lnTo>
                  <a:pt x="1213" y="563"/>
                </a:lnTo>
                <a:cubicBezTo>
                  <a:pt x="1249" y="563"/>
                  <a:pt x="1277" y="592"/>
                  <a:pt x="1277" y="627"/>
                </a:cubicBezTo>
                <a:cubicBezTo>
                  <a:pt x="1277" y="662"/>
                  <a:pt x="1249" y="691"/>
                  <a:pt x="1213" y="691"/>
                </a:cubicBezTo>
                <a:lnTo>
                  <a:pt x="412" y="691"/>
                </a:lnTo>
                <a:cubicBezTo>
                  <a:pt x="377" y="691"/>
                  <a:pt x="348" y="662"/>
                  <a:pt x="348" y="627"/>
                </a:cubicBezTo>
                <a:lnTo>
                  <a:pt x="348" y="627"/>
                </a:lnTo>
                <a:close/>
                <a:moveTo>
                  <a:pt x="3271" y="2981"/>
                </a:moveTo>
                <a:lnTo>
                  <a:pt x="3271" y="2981"/>
                </a:lnTo>
                <a:lnTo>
                  <a:pt x="412" y="2981"/>
                </a:lnTo>
                <a:cubicBezTo>
                  <a:pt x="377" y="2981"/>
                  <a:pt x="348" y="2953"/>
                  <a:pt x="348" y="2918"/>
                </a:cubicBezTo>
                <a:cubicBezTo>
                  <a:pt x="348" y="2882"/>
                  <a:pt x="377" y="2854"/>
                  <a:pt x="412" y="2854"/>
                </a:cubicBezTo>
                <a:lnTo>
                  <a:pt x="3271" y="2854"/>
                </a:lnTo>
                <a:cubicBezTo>
                  <a:pt x="3306" y="2854"/>
                  <a:pt x="3334" y="2882"/>
                  <a:pt x="3334" y="2918"/>
                </a:cubicBezTo>
                <a:cubicBezTo>
                  <a:pt x="3334" y="2953"/>
                  <a:pt x="3306" y="2981"/>
                  <a:pt x="3271" y="2981"/>
                </a:cubicBezTo>
                <a:lnTo>
                  <a:pt x="3271" y="2981"/>
                </a:lnTo>
                <a:close/>
                <a:moveTo>
                  <a:pt x="3334" y="2520"/>
                </a:moveTo>
                <a:lnTo>
                  <a:pt x="3334" y="2520"/>
                </a:lnTo>
                <a:cubicBezTo>
                  <a:pt x="3334" y="2556"/>
                  <a:pt x="3306" y="2584"/>
                  <a:pt x="3271" y="2584"/>
                </a:cubicBezTo>
                <a:lnTo>
                  <a:pt x="412" y="2584"/>
                </a:lnTo>
                <a:cubicBezTo>
                  <a:pt x="377" y="2584"/>
                  <a:pt x="348" y="2556"/>
                  <a:pt x="348" y="2520"/>
                </a:cubicBezTo>
                <a:cubicBezTo>
                  <a:pt x="348" y="2485"/>
                  <a:pt x="377" y="2457"/>
                  <a:pt x="412" y="2457"/>
                </a:cubicBezTo>
                <a:lnTo>
                  <a:pt x="3271" y="2457"/>
                </a:lnTo>
                <a:cubicBezTo>
                  <a:pt x="3306" y="2457"/>
                  <a:pt x="3334" y="2485"/>
                  <a:pt x="3334" y="2520"/>
                </a:cubicBezTo>
                <a:lnTo>
                  <a:pt x="3334" y="2520"/>
                </a:lnTo>
                <a:close/>
                <a:moveTo>
                  <a:pt x="3334" y="2123"/>
                </a:moveTo>
                <a:lnTo>
                  <a:pt x="3334" y="2123"/>
                </a:lnTo>
                <a:cubicBezTo>
                  <a:pt x="3334" y="2158"/>
                  <a:pt x="3306" y="2187"/>
                  <a:pt x="3271" y="2187"/>
                </a:cubicBezTo>
                <a:lnTo>
                  <a:pt x="412" y="2187"/>
                </a:lnTo>
                <a:cubicBezTo>
                  <a:pt x="377" y="2187"/>
                  <a:pt x="348" y="2158"/>
                  <a:pt x="348" y="2123"/>
                </a:cubicBezTo>
                <a:cubicBezTo>
                  <a:pt x="348" y="2088"/>
                  <a:pt x="377" y="2060"/>
                  <a:pt x="412" y="2060"/>
                </a:cubicBezTo>
                <a:lnTo>
                  <a:pt x="3271" y="2060"/>
                </a:lnTo>
                <a:cubicBezTo>
                  <a:pt x="3306" y="2060"/>
                  <a:pt x="3334" y="2088"/>
                  <a:pt x="3334" y="2123"/>
                </a:cubicBezTo>
                <a:lnTo>
                  <a:pt x="3334" y="2123"/>
                </a:lnTo>
                <a:close/>
                <a:moveTo>
                  <a:pt x="412" y="1662"/>
                </a:moveTo>
                <a:lnTo>
                  <a:pt x="412" y="1662"/>
                </a:lnTo>
                <a:lnTo>
                  <a:pt x="3271" y="1662"/>
                </a:lnTo>
                <a:cubicBezTo>
                  <a:pt x="3306" y="1662"/>
                  <a:pt x="3334" y="1691"/>
                  <a:pt x="3334" y="1726"/>
                </a:cubicBezTo>
                <a:cubicBezTo>
                  <a:pt x="3334" y="1761"/>
                  <a:pt x="3306" y="1790"/>
                  <a:pt x="3271" y="1790"/>
                </a:cubicBezTo>
                <a:lnTo>
                  <a:pt x="412" y="1790"/>
                </a:lnTo>
                <a:cubicBezTo>
                  <a:pt x="377" y="1790"/>
                  <a:pt x="348" y="1761"/>
                  <a:pt x="348" y="1726"/>
                </a:cubicBezTo>
                <a:cubicBezTo>
                  <a:pt x="348" y="1691"/>
                  <a:pt x="377" y="1662"/>
                  <a:pt x="412" y="1662"/>
                </a:cubicBezTo>
                <a:lnTo>
                  <a:pt x="412" y="1662"/>
                </a:lnTo>
                <a:close/>
                <a:moveTo>
                  <a:pt x="3577" y="4490"/>
                </a:moveTo>
                <a:lnTo>
                  <a:pt x="3577" y="4490"/>
                </a:lnTo>
                <a:cubicBezTo>
                  <a:pt x="3577" y="4590"/>
                  <a:pt x="3496" y="4671"/>
                  <a:pt x="3396" y="4671"/>
                </a:cubicBezTo>
                <a:lnTo>
                  <a:pt x="308" y="4671"/>
                </a:lnTo>
                <a:cubicBezTo>
                  <a:pt x="208" y="4671"/>
                  <a:pt x="127" y="4590"/>
                  <a:pt x="127" y="4490"/>
                </a:cubicBezTo>
                <a:lnTo>
                  <a:pt x="127" y="307"/>
                </a:lnTo>
                <a:cubicBezTo>
                  <a:pt x="127" y="207"/>
                  <a:pt x="208" y="126"/>
                  <a:pt x="308" y="126"/>
                </a:cubicBezTo>
                <a:lnTo>
                  <a:pt x="3396" y="126"/>
                </a:lnTo>
                <a:cubicBezTo>
                  <a:pt x="3496" y="126"/>
                  <a:pt x="3577" y="207"/>
                  <a:pt x="3577" y="307"/>
                </a:cubicBezTo>
                <a:lnTo>
                  <a:pt x="3577" y="4490"/>
                </a:lnTo>
                <a:lnTo>
                  <a:pt x="3577" y="4490"/>
                </a:lnTo>
                <a:close/>
                <a:moveTo>
                  <a:pt x="3396" y="0"/>
                </a:moveTo>
                <a:lnTo>
                  <a:pt x="3396" y="0"/>
                </a:lnTo>
                <a:lnTo>
                  <a:pt x="308" y="0"/>
                </a:lnTo>
                <a:cubicBezTo>
                  <a:pt x="138" y="0"/>
                  <a:pt x="0" y="137"/>
                  <a:pt x="0" y="307"/>
                </a:cubicBezTo>
                <a:lnTo>
                  <a:pt x="0" y="4490"/>
                </a:lnTo>
                <a:cubicBezTo>
                  <a:pt x="0" y="4660"/>
                  <a:pt x="138" y="4799"/>
                  <a:pt x="308" y="4799"/>
                </a:cubicBezTo>
                <a:lnTo>
                  <a:pt x="3396" y="4799"/>
                </a:lnTo>
                <a:cubicBezTo>
                  <a:pt x="3566" y="4799"/>
                  <a:pt x="3704" y="4660"/>
                  <a:pt x="3704" y="4490"/>
                </a:cubicBezTo>
                <a:lnTo>
                  <a:pt x="3704" y="307"/>
                </a:lnTo>
                <a:cubicBezTo>
                  <a:pt x="3704" y="137"/>
                  <a:pt x="3566" y="0"/>
                  <a:pt x="3396" y="0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7" name="Google Shape;567;p40"/>
          <p:cNvCxnSpPr/>
          <p:nvPr/>
        </p:nvCxnSpPr>
        <p:spPr>
          <a:xfrm rot="10800000">
            <a:off x="6864634" y="2289502"/>
            <a:ext cx="800490" cy="17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68" name="Google Shape;568;p40"/>
          <p:cNvSpPr txBox="1"/>
          <p:nvPr/>
        </p:nvSpPr>
        <p:spPr>
          <a:xfrm>
            <a:off x="5453619" y="2406421"/>
            <a:ext cx="114981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Полная разметка</a:t>
            </a:r>
            <a:endParaRPr/>
          </a:p>
        </p:txBody>
      </p:sp>
      <p:sp>
        <p:nvSpPr>
          <p:cNvPr id="569" name="Google Shape;569;p40"/>
          <p:cNvSpPr txBox="1"/>
          <p:nvPr/>
        </p:nvSpPr>
        <p:spPr>
          <a:xfrm>
            <a:off x="7856278" y="2129453"/>
            <a:ext cx="1149819" cy="3416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Статистика</a:t>
            </a:r>
            <a:b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по ошибкам</a:t>
            </a:r>
            <a:endParaRPr/>
          </a:p>
        </p:txBody>
      </p:sp>
      <p:sp>
        <p:nvSpPr>
          <p:cNvPr id="570" name="Google Shape;570;p40"/>
          <p:cNvSpPr/>
          <p:nvPr/>
        </p:nvSpPr>
        <p:spPr>
          <a:xfrm>
            <a:off x="7690125" y="3439741"/>
            <a:ext cx="224722" cy="290464"/>
          </a:xfrm>
          <a:custGeom>
            <a:rect b="b" l="l" r="r" t="t"/>
            <a:pathLst>
              <a:path extrusionOk="0" h="4799" w="3704">
                <a:moveTo>
                  <a:pt x="3352" y="4233"/>
                </a:moveTo>
                <a:lnTo>
                  <a:pt x="3352" y="4233"/>
                </a:lnTo>
                <a:cubicBezTo>
                  <a:pt x="3352" y="4269"/>
                  <a:pt x="3323" y="4297"/>
                  <a:pt x="3288" y="4297"/>
                </a:cubicBezTo>
                <a:lnTo>
                  <a:pt x="2486" y="4297"/>
                </a:lnTo>
                <a:cubicBezTo>
                  <a:pt x="2451" y="4297"/>
                  <a:pt x="2423" y="4269"/>
                  <a:pt x="2423" y="4233"/>
                </a:cubicBezTo>
                <a:cubicBezTo>
                  <a:pt x="2423" y="4198"/>
                  <a:pt x="2451" y="4170"/>
                  <a:pt x="2486" y="4170"/>
                </a:cubicBezTo>
                <a:lnTo>
                  <a:pt x="3288" y="4170"/>
                </a:lnTo>
                <a:cubicBezTo>
                  <a:pt x="3323" y="4170"/>
                  <a:pt x="3352" y="4198"/>
                  <a:pt x="3352" y="4233"/>
                </a:cubicBezTo>
                <a:lnTo>
                  <a:pt x="3352" y="4233"/>
                </a:lnTo>
                <a:close/>
                <a:moveTo>
                  <a:pt x="3352" y="3836"/>
                </a:moveTo>
                <a:lnTo>
                  <a:pt x="3352" y="3836"/>
                </a:lnTo>
                <a:cubicBezTo>
                  <a:pt x="3352" y="3871"/>
                  <a:pt x="3323" y="3900"/>
                  <a:pt x="3288" y="3900"/>
                </a:cubicBezTo>
                <a:lnTo>
                  <a:pt x="2486" y="3900"/>
                </a:lnTo>
                <a:cubicBezTo>
                  <a:pt x="2451" y="3900"/>
                  <a:pt x="2423" y="3871"/>
                  <a:pt x="2423" y="3836"/>
                </a:cubicBezTo>
                <a:cubicBezTo>
                  <a:pt x="2423" y="3801"/>
                  <a:pt x="2451" y="3773"/>
                  <a:pt x="2486" y="3773"/>
                </a:cubicBezTo>
                <a:lnTo>
                  <a:pt x="3288" y="3773"/>
                </a:lnTo>
                <a:cubicBezTo>
                  <a:pt x="3323" y="3773"/>
                  <a:pt x="3352" y="3801"/>
                  <a:pt x="3352" y="3836"/>
                </a:cubicBezTo>
                <a:lnTo>
                  <a:pt x="3352" y="3836"/>
                </a:lnTo>
                <a:close/>
                <a:moveTo>
                  <a:pt x="348" y="1024"/>
                </a:moveTo>
                <a:lnTo>
                  <a:pt x="348" y="1024"/>
                </a:lnTo>
                <a:cubicBezTo>
                  <a:pt x="348" y="989"/>
                  <a:pt x="377" y="961"/>
                  <a:pt x="412" y="961"/>
                </a:cubicBezTo>
                <a:lnTo>
                  <a:pt x="1213" y="961"/>
                </a:lnTo>
                <a:cubicBezTo>
                  <a:pt x="1249" y="961"/>
                  <a:pt x="1277" y="989"/>
                  <a:pt x="1277" y="1024"/>
                </a:cubicBezTo>
                <a:cubicBezTo>
                  <a:pt x="1277" y="1059"/>
                  <a:pt x="1249" y="1088"/>
                  <a:pt x="1213" y="1088"/>
                </a:cubicBezTo>
                <a:lnTo>
                  <a:pt x="412" y="1088"/>
                </a:lnTo>
                <a:cubicBezTo>
                  <a:pt x="377" y="1088"/>
                  <a:pt x="348" y="1059"/>
                  <a:pt x="348" y="1024"/>
                </a:cubicBezTo>
                <a:lnTo>
                  <a:pt x="348" y="1024"/>
                </a:lnTo>
                <a:close/>
                <a:moveTo>
                  <a:pt x="348" y="627"/>
                </a:moveTo>
                <a:lnTo>
                  <a:pt x="348" y="627"/>
                </a:lnTo>
                <a:cubicBezTo>
                  <a:pt x="348" y="592"/>
                  <a:pt x="377" y="563"/>
                  <a:pt x="412" y="563"/>
                </a:cubicBezTo>
                <a:lnTo>
                  <a:pt x="1213" y="563"/>
                </a:lnTo>
                <a:cubicBezTo>
                  <a:pt x="1249" y="563"/>
                  <a:pt x="1277" y="592"/>
                  <a:pt x="1277" y="627"/>
                </a:cubicBezTo>
                <a:cubicBezTo>
                  <a:pt x="1277" y="662"/>
                  <a:pt x="1249" y="691"/>
                  <a:pt x="1213" y="691"/>
                </a:cubicBezTo>
                <a:lnTo>
                  <a:pt x="412" y="691"/>
                </a:lnTo>
                <a:cubicBezTo>
                  <a:pt x="377" y="691"/>
                  <a:pt x="348" y="662"/>
                  <a:pt x="348" y="627"/>
                </a:cubicBezTo>
                <a:lnTo>
                  <a:pt x="348" y="627"/>
                </a:lnTo>
                <a:close/>
                <a:moveTo>
                  <a:pt x="3271" y="2981"/>
                </a:moveTo>
                <a:lnTo>
                  <a:pt x="3271" y="2981"/>
                </a:lnTo>
                <a:lnTo>
                  <a:pt x="412" y="2981"/>
                </a:lnTo>
                <a:cubicBezTo>
                  <a:pt x="377" y="2981"/>
                  <a:pt x="348" y="2953"/>
                  <a:pt x="348" y="2918"/>
                </a:cubicBezTo>
                <a:cubicBezTo>
                  <a:pt x="348" y="2882"/>
                  <a:pt x="377" y="2854"/>
                  <a:pt x="412" y="2854"/>
                </a:cubicBezTo>
                <a:lnTo>
                  <a:pt x="3271" y="2854"/>
                </a:lnTo>
                <a:cubicBezTo>
                  <a:pt x="3306" y="2854"/>
                  <a:pt x="3334" y="2882"/>
                  <a:pt x="3334" y="2918"/>
                </a:cubicBezTo>
                <a:cubicBezTo>
                  <a:pt x="3334" y="2953"/>
                  <a:pt x="3306" y="2981"/>
                  <a:pt x="3271" y="2981"/>
                </a:cubicBezTo>
                <a:lnTo>
                  <a:pt x="3271" y="2981"/>
                </a:lnTo>
                <a:close/>
                <a:moveTo>
                  <a:pt x="3334" y="2520"/>
                </a:moveTo>
                <a:lnTo>
                  <a:pt x="3334" y="2520"/>
                </a:lnTo>
                <a:cubicBezTo>
                  <a:pt x="3334" y="2556"/>
                  <a:pt x="3306" y="2584"/>
                  <a:pt x="3271" y="2584"/>
                </a:cubicBezTo>
                <a:lnTo>
                  <a:pt x="412" y="2584"/>
                </a:lnTo>
                <a:cubicBezTo>
                  <a:pt x="377" y="2584"/>
                  <a:pt x="348" y="2556"/>
                  <a:pt x="348" y="2520"/>
                </a:cubicBezTo>
                <a:cubicBezTo>
                  <a:pt x="348" y="2485"/>
                  <a:pt x="377" y="2457"/>
                  <a:pt x="412" y="2457"/>
                </a:cubicBezTo>
                <a:lnTo>
                  <a:pt x="3271" y="2457"/>
                </a:lnTo>
                <a:cubicBezTo>
                  <a:pt x="3306" y="2457"/>
                  <a:pt x="3334" y="2485"/>
                  <a:pt x="3334" y="2520"/>
                </a:cubicBezTo>
                <a:lnTo>
                  <a:pt x="3334" y="2520"/>
                </a:lnTo>
                <a:close/>
                <a:moveTo>
                  <a:pt x="3334" y="2123"/>
                </a:moveTo>
                <a:lnTo>
                  <a:pt x="3334" y="2123"/>
                </a:lnTo>
                <a:cubicBezTo>
                  <a:pt x="3334" y="2158"/>
                  <a:pt x="3306" y="2187"/>
                  <a:pt x="3271" y="2187"/>
                </a:cubicBezTo>
                <a:lnTo>
                  <a:pt x="412" y="2187"/>
                </a:lnTo>
                <a:cubicBezTo>
                  <a:pt x="377" y="2187"/>
                  <a:pt x="348" y="2158"/>
                  <a:pt x="348" y="2123"/>
                </a:cubicBezTo>
                <a:cubicBezTo>
                  <a:pt x="348" y="2088"/>
                  <a:pt x="377" y="2060"/>
                  <a:pt x="412" y="2060"/>
                </a:cubicBezTo>
                <a:lnTo>
                  <a:pt x="3271" y="2060"/>
                </a:lnTo>
                <a:cubicBezTo>
                  <a:pt x="3306" y="2060"/>
                  <a:pt x="3334" y="2088"/>
                  <a:pt x="3334" y="2123"/>
                </a:cubicBezTo>
                <a:lnTo>
                  <a:pt x="3334" y="2123"/>
                </a:lnTo>
                <a:close/>
                <a:moveTo>
                  <a:pt x="412" y="1662"/>
                </a:moveTo>
                <a:lnTo>
                  <a:pt x="412" y="1662"/>
                </a:lnTo>
                <a:lnTo>
                  <a:pt x="3271" y="1662"/>
                </a:lnTo>
                <a:cubicBezTo>
                  <a:pt x="3306" y="1662"/>
                  <a:pt x="3334" y="1691"/>
                  <a:pt x="3334" y="1726"/>
                </a:cubicBezTo>
                <a:cubicBezTo>
                  <a:pt x="3334" y="1761"/>
                  <a:pt x="3306" y="1790"/>
                  <a:pt x="3271" y="1790"/>
                </a:cubicBezTo>
                <a:lnTo>
                  <a:pt x="412" y="1790"/>
                </a:lnTo>
                <a:cubicBezTo>
                  <a:pt x="377" y="1790"/>
                  <a:pt x="348" y="1761"/>
                  <a:pt x="348" y="1726"/>
                </a:cubicBezTo>
                <a:cubicBezTo>
                  <a:pt x="348" y="1691"/>
                  <a:pt x="377" y="1662"/>
                  <a:pt x="412" y="1662"/>
                </a:cubicBezTo>
                <a:lnTo>
                  <a:pt x="412" y="1662"/>
                </a:lnTo>
                <a:close/>
                <a:moveTo>
                  <a:pt x="3577" y="4490"/>
                </a:moveTo>
                <a:lnTo>
                  <a:pt x="3577" y="4490"/>
                </a:lnTo>
                <a:cubicBezTo>
                  <a:pt x="3577" y="4590"/>
                  <a:pt x="3496" y="4671"/>
                  <a:pt x="3396" y="4671"/>
                </a:cubicBezTo>
                <a:lnTo>
                  <a:pt x="308" y="4671"/>
                </a:lnTo>
                <a:cubicBezTo>
                  <a:pt x="208" y="4671"/>
                  <a:pt x="127" y="4590"/>
                  <a:pt x="127" y="4490"/>
                </a:cubicBezTo>
                <a:lnTo>
                  <a:pt x="127" y="307"/>
                </a:lnTo>
                <a:cubicBezTo>
                  <a:pt x="127" y="207"/>
                  <a:pt x="208" y="126"/>
                  <a:pt x="308" y="126"/>
                </a:cubicBezTo>
                <a:lnTo>
                  <a:pt x="3396" y="126"/>
                </a:lnTo>
                <a:cubicBezTo>
                  <a:pt x="3496" y="126"/>
                  <a:pt x="3577" y="207"/>
                  <a:pt x="3577" y="307"/>
                </a:cubicBezTo>
                <a:lnTo>
                  <a:pt x="3577" y="4490"/>
                </a:lnTo>
                <a:lnTo>
                  <a:pt x="3577" y="4490"/>
                </a:lnTo>
                <a:close/>
                <a:moveTo>
                  <a:pt x="3396" y="0"/>
                </a:moveTo>
                <a:lnTo>
                  <a:pt x="3396" y="0"/>
                </a:lnTo>
                <a:lnTo>
                  <a:pt x="308" y="0"/>
                </a:lnTo>
                <a:cubicBezTo>
                  <a:pt x="138" y="0"/>
                  <a:pt x="0" y="137"/>
                  <a:pt x="0" y="307"/>
                </a:cubicBezTo>
                <a:lnTo>
                  <a:pt x="0" y="4490"/>
                </a:lnTo>
                <a:cubicBezTo>
                  <a:pt x="0" y="4660"/>
                  <a:pt x="138" y="4799"/>
                  <a:pt x="308" y="4799"/>
                </a:cubicBezTo>
                <a:lnTo>
                  <a:pt x="3396" y="4799"/>
                </a:lnTo>
                <a:cubicBezTo>
                  <a:pt x="3566" y="4799"/>
                  <a:pt x="3704" y="4660"/>
                  <a:pt x="3704" y="4490"/>
                </a:cubicBezTo>
                <a:lnTo>
                  <a:pt x="3704" y="307"/>
                </a:lnTo>
                <a:cubicBezTo>
                  <a:pt x="3704" y="137"/>
                  <a:pt x="3566" y="0"/>
                  <a:pt x="3396" y="0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7856278" y="3480804"/>
            <a:ext cx="1149819" cy="2185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Рекомендации</a:t>
            </a:r>
            <a:endParaRPr/>
          </a:p>
        </p:txBody>
      </p:sp>
      <p:cxnSp>
        <p:nvCxnSpPr>
          <p:cNvPr id="572" name="Google Shape;572;p40"/>
          <p:cNvCxnSpPr>
            <a:endCxn id="540" idx="0"/>
          </p:cNvCxnSpPr>
          <p:nvPr/>
        </p:nvCxnSpPr>
        <p:spPr>
          <a:xfrm>
            <a:off x="7802486" y="3750322"/>
            <a:ext cx="0" cy="1632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73" name="Google Shape;573;p40"/>
          <p:cNvCxnSpPr>
            <a:stCxn id="560" idx="2"/>
          </p:cNvCxnSpPr>
          <p:nvPr/>
        </p:nvCxnSpPr>
        <p:spPr>
          <a:xfrm>
            <a:off x="7795850" y="3266607"/>
            <a:ext cx="0" cy="1530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74" name="Google Shape;574;p40"/>
          <p:cNvCxnSpPr/>
          <p:nvPr/>
        </p:nvCxnSpPr>
        <p:spPr>
          <a:xfrm rot="10800000">
            <a:off x="7802486" y="2457613"/>
            <a:ext cx="0" cy="287613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575" name="Google Shape;575;p40"/>
          <p:cNvCxnSpPr/>
          <p:nvPr/>
        </p:nvCxnSpPr>
        <p:spPr>
          <a:xfrm>
            <a:off x="6000750" y="1751780"/>
            <a:ext cx="140425" cy="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6" name="Google Shape;576;p40"/>
          <p:cNvSpPr/>
          <p:nvPr/>
        </p:nvSpPr>
        <p:spPr>
          <a:xfrm>
            <a:off x="8491719" y="2907291"/>
            <a:ext cx="197257" cy="197257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7" name="Google Shape;577;p40"/>
          <p:cNvCxnSpPr>
            <a:endCxn id="576" idx="2"/>
          </p:cNvCxnSpPr>
          <p:nvPr/>
        </p:nvCxnSpPr>
        <p:spPr>
          <a:xfrm>
            <a:off x="8328519" y="3005920"/>
            <a:ext cx="16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78" name="Google Shape;578;p40"/>
          <p:cNvSpPr/>
          <p:nvPr/>
        </p:nvSpPr>
        <p:spPr>
          <a:xfrm>
            <a:off x="8594512" y="4075587"/>
            <a:ext cx="197257" cy="197257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9" name="Google Shape;579;p40"/>
          <p:cNvCxnSpPr>
            <a:endCxn id="578" idx="2"/>
          </p:cNvCxnSpPr>
          <p:nvPr/>
        </p:nvCxnSpPr>
        <p:spPr>
          <a:xfrm>
            <a:off x="8431312" y="4174216"/>
            <a:ext cx="16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0" name="Google Shape;580;p40"/>
          <p:cNvSpPr/>
          <p:nvPr/>
        </p:nvSpPr>
        <p:spPr>
          <a:xfrm>
            <a:off x="7735268" y="1660840"/>
            <a:ext cx="197257" cy="197257"/>
          </a:xfrm>
          <a:prstGeom prst="ellipse">
            <a:avLst/>
          </a:prstGeom>
          <a:noFill/>
          <a:ln cap="flat" cmpd="sng" w="38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40"/>
          <p:cNvCxnSpPr>
            <a:endCxn id="580" idx="2"/>
          </p:cNvCxnSpPr>
          <p:nvPr/>
        </p:nvCxnSpPr>
        <p:spPr>
          <a:xfrm>
            <a:off x="7572068" y="1759469"/>
            <a:ext cx="1632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82" name="Google Shape;582;p40"/>
          <p:cNvSpPr txBox="1"/>
          <p:nvPr/>
        </p:nvSpPr>
        <p:spPr>
          <a:xfrm>
            <a:off x="2940323" y="4621373"/>
            <a:ext cx="313939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** Место в слове, где возможна ошибка, </a:t>
            </a:r>
            <a:b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и ссылка на параграф в учебнике с правилами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1"/>
          <p:cNvSpPr/>
          <p:nvPr/>
        </p:nvSpPr>
        <p:spPr>
          <a:xfrm>
            <a:off x="418735" y="4232489"/>
            <a:ext cx="6171404" cy="258779"/>
          </a:xfrm>
          <a:prstGeom prst="roundRect">
            <a:avLst>
              <a:gd fmla="val 16667" name="adj"/>
            </a:avLst>
          </a:prstGeom>
          <a:solidFill>
            <a:srgbClr val="62BAE9"/>
          </a:solidFill>
          <a:ln cap="flat" cmpd="sng" w="12700">
            <a:solidFill>
              <a:srgbClr val="62BA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1"/>
          <p:cNvSpPr/>
          <p:nvPr/>
        </p:nvSpPr>
        <p:spPr>
          <a:xfrm>
            <a:off x="420193" y="2378058"/>
            <a:ext cx="1639990" cy="1731556"/>
          </a:xfrm>
          <a:prstGeom prst="roundRect">
            <a:avLst>
              <a:gd fmla="val 2727" name="adj"/>
            </a:avLst>
          </a:prstGeom>
          <a:solidFill>
            <a:srgbClr val="62BAE9"/>
          </a:solidFill>
          <a:ln cap="flat" cmpd="sng" w="12700">
            <a:solidFill>
              <a:srgbClr val="62BA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1"/>
          <p:cNvSpPr/>
          <p:nvPr/>
        </p:nvSpPr>
        <p:spPr>
          <a:xfrm>
            <a:off x="2161275" y="2378058"/>
            <a:ext cx="4410619" cy="1731556"/>
          </a:xfrm>
          <a:prstGeom prst="roundRect">
            <a:avLst>
              <a:gd fmla="val 3741" name="adj"/>
            </a:avLst>
          </a:prstGeom>
          <a:solidFill>
            <a:srgbClr val="FFCC32"/>
          </a:solidFill>
          <a:ln cap="flat" cmpd="sng" w="12700">
            <a:solidFill>
              <a:srgbClr val="FFCC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717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1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1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41"/>
          <p:cNvSpPr/>
          <p:nvPr/>
        </p:nvSpPr>
        <p:spPr>
          <a:xfrm>
            <a:off x="322558" y="1255996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Цель системы</a:t>
            </a: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– снизить финансовые и временные затраты на организацию качественной проверки диктантов и заданий с развёрнутым ответом по естественным и гуманитарным наукам.</a:t>
            </a:r>
            <a:endParaRPr/>
          </a:p>
        </p:txBody>
      </p:sp>
      <p:sp>
        <p:nvSpPr>
          <p:cNvPr id="593" name="Google Shape;593;p41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Концепт-дизайн системы </a:t>
            </a:r>
            <a:b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автоматической проверки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41"/>
          <p:cNvSpPr/>
          <p:nvPr/>
        </p:nvSpPr>
        <p:spPr>
          <a:xfrm>
            <a:off x="2304661" y="2947385"/>
            <a:ext cx="1966777" cy="1068067"/>
          </a:xfrm>
          <a:prstGeom prst="roundRect">
            <a:avLst>
              <a:gd fmla="val 5937" name="adj"/>
            </a:avLst>
          </a:prstGeom>
          <a:solidFill>
            <a:srgbClr val="0D2E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1"/>
          <p:cNvSpPr/>
          <p:nvPr/>
        </p:nvSpPr>
        <p:spPr>
          <a:xfrm>
            <a:off x="4459121" y="2947385"/>
            <a:ext cx="1966778" cy="1068067"/>
          </a:xfrm>
          <a:prstGeom prst="roundRect">
            <a:avLst>
              <a:gd fmla="val 5794" name="adj"/>
            </a:avLst>
          </a:prstGeom>
          <a:solidFill>
            <a:srgbClr val="0039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1"/>
          <p:cNvSpPr txBox="1"/>
          <p:nvPr/>
        </p:nvSpPr>
        <p:spPr>
          <a:xfrm>
            <a:off x="2304660" y="2947385"/>
            <a:ext cx="20293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1.</a:t>
            </a: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Проверка диктантов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русскому языку</a:t>
            </a:r>
            <a:endParaRPr/>
          </a:p>
        </p:txBody>
      </p:sp>
      <p:sp>
        <p:nvSpPr>
          <p:cNvPr id="597" name="Google Shape;597;p41"/>
          <p:cNvSpPr txBox="1"/>
          <p:nvPr/>
        </p:nvSpPr>
        <p:spPr>
          <a:xfrm>
            <a:off x="4464409" y="2951988"/>
            <a:ext cx="196677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2.</a:t>
            </a: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Проверка заданий 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 развёрнутым ответом</a:t>
            </a:r>
            <a:endParaRPr/>
          </a:p>
        </p:txBody>
      </p:sp>
      <p:sp>
        <p:nvSpPr>
          <p:cNvPr id="598" name="Google Shape;598;p41"/>
          <p:cNvSpPr txBox="1"/>
          <p:nvPr/>
        </p:nvSpPr>
        <p:spPr>
          <a:xfrm>
            <a:off x="244197" y="1913798"/>
            <a:ext cx="202985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ИС ***</a:t>
            </a:r>
            <a:br>
              <a:rPr b="1" lang="ru-RU" sz="12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12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(1 этап – «zzz»)</a:t>
            </a:r>
            <a:endParaRPr/>
          </a:p>
        </p:txBody>
      </p:sp>
      <p:sp>
        <p:nvSpPr>
          <p:cNvPr id="599" name="Google Shape;599;p41"/>
          <p:cNvSpPr/>
          <p:nvPr/>
        </p:nvSpPr>
        <p:spPr>
          <a:xfrm>
            <a:off x="555164" y="2548388"/>
            <a:ext cx="1373490" cy="657443"/>
          </a:xfrm>
          <a:prstGeom prst="roundRect">
            <a:avLst>
              <a:gd fmla="val 7250" name="adj"/>
            </a:avLst>
          </a:prstGeom>
          <a:solidFill>
            <a:srgbClr val="0D2E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Интерфейс ввода данных и вывода оценки</a:t>
            </a:r>
            <a:endParaRPr/>
          </a:p>
        </p:txBody>
      </p:sp>
      <p:sp>
        <p:nvSpPr>
          <p:cNvPr id="600" name="Google Shape;600;p41"/>
          <p:cNvSpPr/>
          <p:nvPr/>
        </p:nvSpPr>
        <p:spPr>
          <a:xfrm>
            <a:off x="546755" y="3316670"/>
            <a:ext cx="1373490" cy="662295"/>
          </a:xfrm>
          <a:prstGeom prst="roundRect">
            <a:avLst>
              <a:gd fmla="val 7319" name="adj"/>
            </a:avLst>
          </a:prstGeom>
          <a:solidFill>
            <a:srgbClr val="0D2E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Окно для демонстрации графических отчетов</a:t>
            </a:r>
            <a:endParaRPr/>
          </a:p>
        </p:txBody>
      </p:sp>
      <p:sp>
        <p:nvSpPr>
          <p:cNvPr id="601" name="Google Shape;601;p41"/>
          <p:cNvSpPr txBox="1"/>
          <p:nvPr/>
        </p:nvSpPr>
        <p:spPr>
          <a:xfrm>
            <a:off x="2148358" y="2092507"/>
            <a:ext cx="444178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Система автоматической проверки</a:t>
            </a:r>
            <a:endParaRPr/>
          </a:p>
        </p:txBody>
      </p:sp>
      <p:sp>
        <p:nvSpPr>
          <p:cNvPr id="602" name="Google Shape;602;p41"/>
          <p:cNvSpPr/>
          <p:nvPr/>
        </p:nvSpPr>
        <p:spPr>
          <a:xfrm>
            <a:off x="3108017" y="3402618"/>
            <a:ext cx="457149" cy="430888"/>
          </a:xfrm>
          <a:custGeom>
            <a:rect b="b" l="l" r="r" t="t"/>
            <a:pathLst>
              <a:path extrusionOk="0" h="4538" w="4820">
                <a:moveTo>
                  <a:pt x="4746" y="3737"/>
                </a:moveTo>
                <a:lnTo>
                  <a:pt x="4746" y="3737"/>
                </a:lnTo>
                <a:cubicBezTo>
                  <a:pt x="4500" y="4124"/>
                  <a:pt x="4078" y="4349"/>
                  <a:pt x="3634" y="4349"/>
                </a:cubicBezTo>
                <a:cubicBezTo>
                  <a:pt x="3563" y="4349"/>
                  <a:pt x="3492" y="4343"/>
                  <a:pt x="3420" y="4331"/>
                </a:cubicBezTo>
                <a:lnTo>
                  <a:pt x="3426" y="4538"/>
                </a:lnTo>
                <a:lnTo>
                  <a:pt x="2966" y="4088"/>
                </a:lnTo>
                <a:lnTo>
                  <a:pt x="3609" y="4072"/>
                </a:lnTo>
                <a:lnTo>
                  <a:pt x="3480" y="4203"/>
                </a:lnTo>
                <a:cubicBezTo>
                  <a:pt x="3932" y="4263"/>
                  <a:pt x="4383" y="4057"/>
                  <a:pt x="4632" y="3664"/>
                </a:cubicBezTo>
                <a:cubicBezTo>
                  <a:pt x="4652" y="3633"/>
                  <a:pt x="4693" y="3623"/>
                  <a:pt x="4725" y="3644"/>
                </a:cubicBezTo>
                <a:cubicBezTo>
                  <a:pt x="4756" y="3663"/>
                  <a:pt x="4766" y="3705"/>
                  <a:pt x="4746" y="3737"/>
                </a:cubicBezTo>
                <a:lnTo>
                  <a:pt x="4746" y="3737"/>
                </a:lnTo>
                <a:close/>
                <a:moveTo>
                  <a:pt x="1519" y="220"/>
                </a:moveTo>
                <a:lnTo>
                  <a:pt x="1519" y="220"/>
                </a:lnTo>
                <a:cubicBezTo>
                  <a:pt x="1511" y="183"/>
                  <a:pt x="1534" y="147"/>
                  <a:pt x="1570" y="139"/>
                </a:cubicBezTo>
                <a:cubicBezTo>
                  <a:pt x="2193" y="0"/>
                  <a:pt x="2839" y="271"/>
                  <a:pt x="3179" y="802"/>
                </a:cubicBezTo>
                <a:lnTo>
                  <a:pt x="3325" y="657"/>
                </a:lnTo>
                <a:lnTo>
                  <a:pt x="3315" y="1300"/>
                </a:lnTo>
                <a:lnTo>
                  <a:pt x="2861" y="844"/>
                </a:lnTo>
                <a:lnTo>
                  <a:pt x="3048" y="847"/>
                </a:lnTo>
                <a:cubicBezTo>
                  <a:pt x="2734" y="381"/>
                  <a:pt x="2156" y="146"/>
                  <a:pt x="1600" y="271"/>
                </a:cubicBezTo>
                <a:cubicBezTo>
                  <a:pt x="1563" y="279"/>
                  <a:pt x="1527" y="256"/>
                  <a:pt x="1519" y="220"/>
                </a:cubicBezTo>
                <a:lnTo>
                  <a:pt x="1519" y="220"/>
                </a:lnTo>
                <a:close/>
                <a:moveTo>
                  <a:pt x="4587" y="3361"/>
                </a:moveTo>
                <a:lnTo>
                  <a:pt x="4587" y="3361"/>
                </a:lnTo>
                <a:cubicBezTo>
                  <a:pt x="4584" y="3368"/>
                  <a:pt x="4575" y="3372"/>
                  <a:pt x="4568" y="3369"/>
                </a:cubicBezTo>
                <a:lnTo>
                  <a:pt x="4444" y="3319"/>
                </a:lnTo>
                <a:cubicBezTo>
                  <a:pt x="4416" y="3307"/>
                  <a:pt x="4382" y="3317"/>
                  <a:pt x="4364" y="3342"/>
                </a:cubicBezTo>
                <a:cubicBezTo>
                  <a:pt x="4323" y="3399"/>
                  <a:pt x="4274" y="3449"/>
                  <a:pt x="4218" y="3491"/>
                </a:cubicBezTo>
                <a:cubicBezTo>
                  <a:pt x="4202" y="3503"/>
                  <a:pt x="4193" y="3521"/>
                  <a:pt x="4191" y="3541"/>
                </a:cubicBezTo>
                <a:cubicBezTo>
                  <a:pt x="4190" y="3552"/>
                  <a:pt x="4192" y="3563"/>
                  <a:pt x="4197" y="3573"/>
                </a:cubicBezTo>
                <a:lnTo>
                  <a:pt x="4247" y="3693"/>
                </a:lnTo>
                <a:cubicBezTo>
                  <a:pt x="4249" y="3698"/>
                  <a:pt x="4249" y="3702"/>
                  <a:pt x="4247" y="3705"/>
                </a:cubicBezTo>
                <a:cubicBezTo>
                  <a:pt x="4246" y="3707"/>
                  <a:pt x="4244" y="3711"/>
                  <a:pt x="4239" y="3713"/>
                </a:cubicBezTo>
                <a:lnTo>
                  <a:pt x="4053" y="3791"/>
                </a:lnTo>
                <a:cubicBezTo>
                  <a:pt x="4045" y="3795"/>
                  <a:pt x="4036" y="3791"/>
                  <a:pt x="4033" y="3783"/>
                </a:cubicBezTo>
                <a:lnTo>
                  <a:pt x="3982" y="3663"/>
                </a:lnTo>
                <a:cubicBezTo>
                  <a:pt x="3970" y="3634"/>
                  <a:pt x="3939" y="3617"/>
                  <a:pt x="3908" y="3622"/>
                </a:cubicBezTo>
                <a:cubicBezTo>
                  <a:pt x="3839" y="3633"/>
                  <a:pt x="3769" y="3633"/>
                  <a:pt x="3700" y="3623"/>
                </a:cubicBezTo>
                <a:cubicBezTo>
                  <a:pt x="3669" y="3618"/>
                  <a:pt x="3639" y="3635"/>
                  <a:pt x="3628" y="3664"/>
                </a:cubicBezTo>
                <a:lnTo>
                  <a:pt x="3578" y="3786"/>
                </a:lnTo>
                <a:cubicBezTo>
                  <a:pt x="3576" y="3791"/>
                  <a:pt x="3572" y="3794"/>
                  <a:pt x="3570" y="3794"/>
                </a:cubicBezTo>
                <a:cubicBezTo>
                  <a:pt x="3567" y="3796"/>
                  <a:pt x="3563" y="3797"/>
                  <a:pt x="3558" y="3795"/>
                </a:cubicBezTo>
                <a:lnTo>
                  <a:pt x="3370" y="3718"/>
                </a:lnTo>
                <a:cubicBezTo>
                  <a:pt x="3363" y="3715"/>
                  <a:pt x="3359" y="3706"/>
                  <a:pt x="3362" y="3699"/>
                </a:cubicBezTo>
                <a:lnTo>
                  <a:pt x="3413" y="3575"/>
                </a:lnTo>
                <a:cubicBezTo>
                  <a:pt x="3424" y="3546"/>
                  <a:pt x="3415" y="3513"/>
                  <a:pt x="3390" y="3495"/>
                </a:cubicBezTo>
                <a:cubicBezTo>
                  <a:pt x="3334" y="3453"/>
                  <a:pt x="3285" y="3404"/>
                  <a:pt x="3244" y="3348"/>
                </a:cubicBezTo>
                <a:cubicBezTo>
                  <a:pt x="3231" y="3331"/>
                  <a:pt x="3210" y="3321"/>
                  <a:pt x="3189" y="3321"/>
                </a:cubicBezTo>
                <a:cubicBezTo>
                  <a:pt x="3181" y="3321"/>
                  <a:pt x="3172" y="3322"/>
                  <a:pt x="3163" y="3326"/>
                </a:cubicBezTo>
                <a:lnTo>
                  <a:pt x="3038" y="3379"/>
                </a:lnTo>
                <a:cubicBezTo>
                  <a:pt x="3033" y="3381"/>
                  <a:pt x="3029" y="3380"/>
                  <a:pt x="3027" y="3379"/>
                </a:cubicBezTo>
                <a:cubicBezTo>
                  <a:pt x="3024" y="3378"/>
                  <a:pt x="3021" y="3375"/>
                  <a:pt x="3019" y="3371"/>
                </a:cubicBezTo>
                <a:lnTo>
                  <a:pt x="2940" y="3184"/>
                </a:lnTo>
                <a:cubicBezTo>
                  <a:pt x="2937" y="3176"/>
                  <a:pt x="2940" y="3167"/>
                  <a:pt x="2948" y="3164"/>
                </a:cubicBezTo>
                <a:lnTo>
                  <a:pt x="3076" y="3110"/>
                </a:lnTo>
                <a:cubicBezTo>
                  <a:pt x="3104" y="3098"/>
                  <a:pt x="3121" y="3068"/>
                  <a:pt x="3116" y="3037"/>
                </a:cubicBezTo>
                <a:cubicBezTo>
                  <a:pt x="3107" y="2970"/>
                  <a:pt x="3107" y="2902"/>
                  <a:pt x="3117" y="2835"/>
                </a:cubicBezTo>
                <a:cubicBezTo>
                  <a:pt x="3122" y="2805"/>
                  <a:pt x="3106" y="2776"/>
                  <a:pt x="3078" y="2763"/>
                </a:cubicBezTo>
                <a:cubicBezTo>
                  <a:pt x="3077" y="2763"/>
                  <a:pt x="3072" y="2761"/>
                  <a:pt x="3071" y="2760"/>
                </a:cubicBezTo>
                <a:lnTo>
                  <a:pt x="2945" y="2709"/>
                </a:lnTo>
                <a:cubicBezTo>
                  <a:pt x="2937" y="2706"/>
                  <a:pt x="2934" y="2697"/>
                  <a:pt x="2937" y="2689"/>
                </a:cubicBezTo>
                <a:lnTo>
                  <a:pt x="3013" y="2502"/>
                </a:lnTo>
                <a:cubicBezTo>
                  <a:pt x="3015" y="2497"/>
                  <a:pt x="3019" y="2494"/>
                  <a:pt x="3021" y="2494"/>
                </a:cubicBezTo>
                <a:cubicBezTo>
                  <a:pt x="3024" y="2492"/>
                  <a:pt x="3028" y="2491"/>
                  <a:pt x="3033" y="2493"/>
                </a:cubicBezTo>
                <a:lnTo>
                  <a:pt x="3171" y="2550"/>
                </a:lnTo>
                <a:cubicBezTo>
                  <a:pt x="3206" y="2563"/>
                  <a:pt x="3245" y="2547"/>
                  <a:pt x="3259" y="2513"/>
                </a:cubicBezTo>
                <a:cubicBezTo>
                  <a:pt x="3260" y="2510"/>
                  <a:pt x="3261" y="2508"/>
                  <a:pt x="3261" y="2505"/>
                </a:cubicBezTo>
                <a:cubicBezTo>
                  <a:pt x="3298" y="2460"/>
                  <a:pt x="3340" y="2419"/>
                  <a:pt x="3387" y="2384"/>
                </a:cubicBezTo>
                <a:cubicBezTo>
                  <a:pt x="3395" y="2378"/>
                  <a:pt x="3402" y="2370"/>
                  <a:pt x="3406" y="2361"/>
                </a:cubicBezTo>
                <a:cubicBezTo>
                  <a:pt x="3416" y="2343"/>
                  <a:pt x="3416" y="2319"/>
                  <a:pt x="3408" y="2300"/>
                </a:cubicBezTo>
                <a:lnTo>
                  <a:pt x="3353" y="2169"/>
                </a:lnTo>
                <a:cubicBezTo>
                  <a:pt x="3350" y="2162"/>
                  <a:pt x="3353" y="2153"/>
                  <a:pt x="3361" y="2150"/>
                </a:cubicBezTo>
                <a:lnTo>
                  <a:pt x="3548" y="2071"/>
                </a:lnTo>
                <a:cubicBezTo>
                  <a:pt x="3552" y="2069"/>
                  <a:pt x="3556" y="2070"/>
                  <a:pt x="3559" y="2071"/>
                </a:cubicBezTo>
                <a:cubicBezTo>
                  <a:pt x="3561" y="2072"/>
                  <a:pt x="3565" y="2074"/>
                  <a:pt x="3567" y="2079"/>
                </a:cubicBezTo>
                <a:lnTo>
                  <a:pt x="3623" y="2212"/>
                </a:lnTo>
                <a:cubicBezTo>
                  <a:pt x="3624" y="2215"/>
                  <a:pt x="3627" y="2219"/>
                  <a:pt x="3628" y="2222"/>
                </a:cubicBezTo>
                <a:cubicBezTo>
                  <a:pt x="3642" y="2245"/>
                  <a:pt x="3670" y="2258"/>
                  <a:pt x="3697" y="2254"/>
                </a:cubicBezTo>
                <a:cubicBezTo>
                  <a:pt x="3763" y="2244"/>
                  <a:pt x="3830" y="2243"/>
                  <a:pt x="3896" y="2252"/>
                </a:cubicBezTo>
                <a:cubicBezTo>
                  <a:pt x="3914" y="2255"/>
                  <a:pt x="3932" y="2250"/>
                  <a:pt x="3947" y="2238"/>
                </a:cubicBezTo>
                <a:cubicBezTo>
                  <a:pt x="3957" y="2231"/>
                  <a:pt x="3964" y="2220"/>
                  <a:pt x="3968" y="2209"/>
                </a:cubicBezTo>
                <a:lnTo>
                  <a:pt x="4022" y="2076"/>
                </a:lnTo>
                <a:cubicBezTo>
                  <a:pt x="4024" y="2072"/>
                  <a:pt x="4028" y="2069"/>
                  <a:pt x="4031" y="2068"/>
                </a:cubicBezTo>
                <a:cubicBezTo>
                  <a:pt x="4033" y="2067"/>
                  <a:pt x="4037" y="2066"/>
                  <a:pt x="4042" y="2068"/>
                </a:cubicBezTo>
                <a:lnTo>
                  <a:pt x="4230" y="2144"/>
                </a:lnTo>
                <a:cubicBezTo>
                  <a:pt x="4234" y="2146"/>
                  <a:pt x="4237" y="2150"/>
                  <a:pt x="4238" y="2153"/>
                </a:cubicBezTo>
                <a:cubicBezTo>
                  <a:pt x="4239" y="2155"/>
                  <a:pt x="4240" y="2159"/>
                  <a:pt x="4238" y="2164"/>
                </a:cubicBezTo>
                <a:lnTo>
                  <a:pt x="4183" y="2296"/>
                </a:lnTo>
                <a:cubicBezTo>
                  <a:pt x="4171" y="2325"/>
                  <a:pt x="4181" y="2358"/>
                  <a:pt x="4206" y="2377"/>
                </a:cubicBezTo>
                <a:cubicBezTo>
                  <a:pt x="4261" y="2416"/>
                  <a:pt x="4310" y="2463"/>
                  <a:pt x="4348" y="2513"/>
                </a:cubicBezTo>
                <a:cubicBezTo>
                  <a:pt x="4363" y="2537"/>
                  <a:pt x="4393" y="2548"/>
                  <a:pt x="4421" y="2542"/>
                </a:cubicBezTo>
                <a:cubicBezTo>
                  <a:pt x="4425" y="2541"/>
                  <a:pt x="4429" y="2540"/>
                  <a:pt x="4432" y="2539"/>
                </a:cubicBezTo>
                <a:lnTo>
                  <a:pt x="4562" y="2484"/>
                </a:lnTo>
                <a:cubicBezTo>
                  <a:pt x="4567" y="2482"/>
                  <a:pt x="4571" y="2483"/>
                  <a:pt x="4573" y="2484"/>
                </a:cubicBezTo>
                <a:cubicBezTo>
                  <a:pt x="4576" y="2485"/>
                  <a:pt x="4580" y="2487"/>
                  <a:pt x="4582" y="2492"/>
                </a:cubicBezTo>
                <a:lnTo>
                  <a:pt x="4660" y="2679"/>
                </a:lnTo>
                <a:cubicBezTo>
                  <a:pt x="4663" y="2686"/>
                  <a:pt x="4660" y="2695"/>
                  <a:pt x="4652" y="2698"/>
                </a:cubicBezTo>
                <a:lnTo>
                  <a:pt x="4526" y="2752"/>
                </a:lnTo>
                <a:cubicBezTo>
                  <a:pt x="4497" y="2764"/>
                  <a:pt x="4480" y="2794"/>
                  <a:pt x="4485" y="2825"/>
                </a:cubicBezTo>
                <a:cubicBezTo>
                  <a:pt x="4496" y="2893"/>
                  <a:pt x="4497" y="2963"/>
                  <a:pt x="4488" y="3031"/>
                </a:cubicBezTo>
                <a:cubicBezTo>
                  <a:pt x="4483" y="3062"/>
                  <a:pt x="4501" y="3091"/>
                  <a:pt x="4529" y="3103"/>
                </a:cubicBezTo>
                <a:lnTo>
                  <a:pt x="4655" y="3154"/>
                </a:lnTo>
                <a:cubicBezTo>
                  <a:pt x="4663" y="3157"/>
                  <a:pt x="4666" y="3166"/>
                  <a:pt x="4663" y="3173"/>
                </a:cubicBezTo>
                <a:lnTo>
                  <a:pt x="4587" y="3361"/>
                </a:lnTo>
                <a:lnTo>
                  <a:pt x="4587" y="3361"/>
                </a:lnTo>
                <a:close/>
                <a:moveTo>
                  <a:pt x="4706" y="3028"/>
                </a:moveTo>
                <a:lnTo>
                  <a:pt x="4706" y="3028"/>
                </a:lnTo>
                <a:lnTo>
                  <a:pt x="4627" y="2997"/>
                </a:lnTo>
                <a:cubicBezTo>
                  <a:pt x="4630" y="2950"/>
                  <a:pt x="4630" y="2903"/>
                  <a:pt x="4625" y="2856"/>
                </a:cubicBezTo>
                <a:lnTo>
                  <a:pt x="4705" y="2823"/>
                </a:lnTo>
                <a:cubicBezTo>
                  <a:pt x="4742" y="2807"/>
                  <a:pt x="4770" y="2778"/>
                  <a:pt x="4785" y="2741"/>
                </a:cubicBezTo>
                <a:cubicBezTo>
                  <a:pt x="4800" y="2704"/>
                  <a:pt x="4800" y="2663"/>
                  <a:pt x="4785" y="2626"/>
                </a:cubicBezTo>
                <a:lnTo>
                  <a:pt x="4706" y="2439"/>
                </a:lnTo>
                <a:cubicBezTo>
                  <a:pt x="4690" y="2403"/>
                  <a:pt x="4661" y="2374"/>
                  <a:pt x="4624" y="2359"/>
                </a:cubicBezTo>
                <a:cubicBezTo>
                  <a:pt x="4587" y="2344"/>
                  <a:pt x="4546" y="2344"/>
                  <a:pt x="4509" y="2359"/>
                </a:cubicBezTo>
                <a:lnTo>
                  <a:pt x="4426" y="2395"/>
                </a:lnTo>
                <a:cubicBezTo>
                  <a:pt x="4396" y="2361"/>
                  <a:pt x="4363" y="2329"/>
                  <a:pt x="4328" y="2300"/>
                </a:cubicBezTo>
                <a:lnTo>
                  <a:pt x="4363" y="2215"/>
                </a:lnTo>
                <a:cubicBezTo>
                  <a:pt x="4378" y="2178"/>
                  <a:pt x="4378" y="2137"/>
                  <a:pt x="4362" y="2100"/>
                </a:cubicBezTo>
                <a:cubicBezTo>
                  <a:pt x="4347" y="2063"/>
                  <a:pt x="4318" y="2034"/>
                  <a:pt x="4281" y="2019"/>
                </a:cubicBezTo>
                <a:lnTo>
                  <a:pt x="4093" y="1943"/>
                </a:lnTo>
                <a:cubicBezTo>
                  <a:pt x="4016" y="1912"/>
                  <a:pt x="3929" y="1949"/>
                  <a:pt x="3897" y="2025"/>
                </a:cubicBezTo>
                <a:lnTo>
                  <a:pt x="3862" y="2113"/>
                </a:lnTo>
                <a:cubicBezTo>
                  <a:pt x="3817" y="2110"/>
                  <a:pt x="3773" y="2110"/>
                  <a:pt x="3728" y="2114"/>
                </a:cubicBezTo>
                <a:lnTo>
                  <a:pt x="3692" y="2027"/>
                </a:lnTo>
                <a:cubicBezTo>
                  <a:pt x="3676" y="1990"/>
                  <a:pt x="3647" y="1961"/>
                  <a:pt x="3610" y="1946"/>
                </a:cubicBezTo>
                <a:cubicBezTo>
                  <a:pt x="3573" y="1931"/>
                  <a:pt x="3532" y="1931"/>
                  <a:pt x="3495" y="1947"/>
                </a:cubicBezTo>
                <a:lnTo>
                  <a:pt x="3308" y="2025"/>
                </a:lnTo>
                <a:cubicBezTo>
                  <a:pt x="3232" y="2058"/>
                  <a:pt x="3196" y="2146"/>
                  <a:pt x="3228" y="2222"/>
                </a:cubicBezTo>
                <a:lnTo>
                  <a:pt x="3265" y="2309"/>
                </a:lnTo>
                <a:cubicBezTo>
                  <a:pt x="3231" y="2338"/>
                  <a:pt x="3199" y="2369"/>
                  <a:pt x="3170" y="2404"/>
                </a:cubicBezTo>
                <a:lnTo>
                  <a:pt x="3084" y="2368"/>
                </a:lnTo>
                <a:cubicBezTo>
                  <a:pt x="3047" y="2353"/>
                  <a:pt x="3006" y="2353"/>
                  <a:pt x="2969" y="2369"/>
                </a:cubicBezTo>
                <a:cubicBezTo>
                  <a:pt x="2932" y="2385"/>
                  <a:pt x="2903" y="2414"/>
                  <a:pt x="2888" y="2451"/>
                </a:cubicBezTo>
                <a:lnTo>
                  <a:pt x="2812" y="2639"/>
                </a:lnTo>
                <a:cubicBezTo>
                  <a:pt x="2797" y="2676"/>
                  <a:pt x="2797" y="2716"/>
                  <a:pt x="2813" y="2753"/>
                </a:cubicBezTo>
                <a:cubicBezTo>
                  <a:pt x="2828" y="2790"/>
                  <a:pt x="2857" y="2819"/>
                  <a:pt x="2894" y="2834"/>
                </a:cubicBezTo>
                <a:lnTo>
                  <a:pt x="2977" y="2868"/>
                </a:lnTo>
                <a:cubicBezTo>
                  <a:pt x="2973" y="2914"/>
                  <a:pt x="2973" y="2960"/>
                  <a:pt x="2977" y="3005"/>
                </a:cubicBezTo>
                <a:lnTo>
                  <a:pt x="2895" y="3040"/>
                </a:lnTo>
                <a:cubicBezTo>
                  <a:pt x="2819" y="3072"/>
                  <a:pt x="2783" y="3160"/>
                  <a:pt x="2815" y="3236"/>
                </a:cubicBezTo>
                <a:lnTo>
                  <a:pt x="2894" y="3423"/>
                </a:lnTo>
                <a:cubicBezTo>
                  <a:pt x="2910" y="3460"/>
                  <a:pt x="2939" y="3489"/>
                  <a:pt x="2976" y="3504"/>
                </a:cubicBezTo>
                <a:cubicBezTo>
                  <a:pt x="3013" y="3519"/>
                  <a:pt x="3054" y="3519"/>
                  <a:pt x="3091" y="3503"/>
                </a:cubicBezTo>
                <a:lnTo>
                  <a:pt x="3168" y="3470"/>
                </a:lnTo>
                <a:cubicBezTo>
                  <a:pt x="3199" y="3507"/>
                  <a:pt x="3232" y="3540"/>
                  <a:pt x="3268" y="3571"/>
                </a:cubicBezTo>
                <a:lnTo>
                  <a:pt x="3237" y="3648"/>
                </a:lnTo>
                <a:cubicBezTo>
                  <a:pt x="3206" y="3724"/>
                  <a:pt x="3243" y="3812"/>
                  <a:pt x="3320" y="3843"/>
                </a:cubicBezTo>
                <a:lnTo>
                  <a:pt x="3507" y="3920"/>
                </a:lnTo>
                <a:cubicBezTo>
                  <a:pt x="3525" y="3927"/>
                  <a:pt x="3545" y="3931"/>
                  <a:pt x="3564" y="3931"/>
                </a:cubicBezTo>
                <a:cubicBezTo>
                  <a:pt x="3583" y="3931"/>
                  <a:pt x="3603" y="3927"/>
                  <a:pt x="3622" y="3919"/>
                </a:cubicBezTo>
                <a:cubicBezTo>
                  <a:pt x="3659" y="3903"/>
                  <a:pt x="3688" y="3874"/>
                  <a:pt x="3703" y="3837"/>
                </a:cubicBezTo>
                <a:lnTo>
                  <a:pt x="3733" y="3763"/>
                </a:lnTo>
                <a:cubicBezTo>
                  <a:pt x="3781" y="3767"/>
                  <a:pt x="3829" y="3766"/>
                  <a:pt x="3877" y="3762"/>
                </a:cubicBezTo>
                <a:lnTo>
                  <a:pt x="3909" y="3836"/>
                </a:lnTo>
                <a:cubicBezTo>
                  <a:pt x="3924" y="3873"/>
                  <a:pt x="3953" y="3901"/>
                  <a:pt x="3990" y="3917"/>
                </a:cubicBezTo>
                <a:cubicBezTo>
                  <a:pt x="4027" y="3932"/>
                  <a:pt x="4068" y="3931"/>
                  <a:pt x="4105" y="3916"/>
                </a:cubicBezTo>
                <a:lnTo>
                  <a:pt x="4292" y="3837"/>
                </a:lnTo>
                <a:cubicBezTo>
                  <a:pt x="4329" y="3822"/>
                  <a:pt x="4357" y="3793"/>
                  <a:pt x="4373" y="3755"/>
                </a:cubicBezTo>
                <a:cubicBezTo>
                  <a:pt x="4388" y="3718"/>
                  <a:pt x="4387" y="3678"/>
                  <a:pt x="4372" y="3641"/>
                </a:cubicBezTo>
                <a:lnTo>
                  <a:pt x="4340" y="3566"/>
                </a:lnTo>
                <a:cubicBezTo>
                  <a:pt x="4377" y="3535"/>
                  <a:pt x="4410" y="3500"/>
                  <a:pt x="4441" y="3463"/>
                </a:cubicBezTo>
                <a:lnTo>
                  <a:pt x="4517" y="3494"/>
                </a:lnTo>
                <a:cubicBezTo>
                  <a:pt x="4593" y="3525"/>
                  <a:pt x="4681" y="3488"/>
                  <a:pt x="4712" y="3412"/>
                </a:cubicBezTo>
                <a:lnTo>
                  <a:pt x="4788" y="3224"/>
                </a:lnTo>
                <a:cubicBezTo>
                  <a:pt x="4820" y="3148"/>
                  <a:pt x="4783" y="3060"/>
                  <a:pt x="4706" y="3028"/>
                </a:cubicBezTo>
                <a:lnTo>
                  <a:pt x="4706" y="3028"/>
                </a:lnTo>
                <a:close/>
                <a:moveTo>
                  <a:pt x="4168" y="3090"/>
                </a:moveTo>
                <a:lnTo>
                  <a:pt x="4168" y="3090"/>
                </a:lnTo>
                <a:cubicBezTo>
                  <a:pt x="4129" y="3187"/>
                  <a:pt x="4054" y="3263"/>
                  <a:pt x="3957" y="3303"/>
                </a:cubicBezTo>
                <a:cubicBezTo>
                  <a:pt x="3860" y="3344"/>
                  <a:pt x="3754" y="3345"/>
                  <a:pt x="3657" y="3305"/>
                </a:cubicBezTo>
                <a:cubicBezTo>
                  <a:pt x="3559" y="3266"/>
                  <a:pt x="3483" y="3191"/>
                  <a:pt x="3443" y="3094"/>
                </a:cubicBezTo>
                <a:cubicBezTo>
                  <a:pt x="3359" y="2895"/>
                  <a:pt x="3453" y="2664"/>
                  <a:pt x="3652" y="2580"/>
                </a:cubicBezTo>
                <a:cubicBezTo>
                  <a:pt x="3701" y="2559"/>
                  <a:pt x="3753" y="2549"/>
                  <a:pt x="3805" y="2549"/>
                </a:cubicBezTo>
                <a:cubicBezTo>
                  <a:pt x="3855" y="2549"/>
                  <a:pt x="3905" y="2559"/>
                  <a:pt x="3953" y="2578"/>
                </a:cubicBezTo>
                <a:cubicBezTo>
                  <a:pt x="4050" y="2618"/>
                  <a:pt x="4126" y="2693"/>
                  <a:pt x="4166" y="2789"/>
                </a:cubicBezTo>
                <a:cubicBezTo>
                  <a:pt x="4207" y="2886"/>
                  <a:pt x="4208" y="2993"/>
                  <a:pt x="4168" y="3090"/>
                </a:cubicBezTo>
                <a:lnTo>
                  <a:pt x="4168" y="3090"/>
                </a:lnTo>
                <a:close/>
                <a:moveTo>
                  <a:pt x="4003" y="2453"/>
                </a:moveTo>
                <a:lnTo>
                  <a:pt x="4003" y="2453"/>
                </a:lnTo>
                <a:cubicBezTo>
                  <a:pt x="3873" y="2400"/>
                  <a:pt x="3730" y="2401"/>
                  <a:pt x="3600" y="2456"/>
                </a:cubicBezTo>
                <a:cubicBezTo>
                  <a:pt x="3332" y="2569"/>
                  <a:pt x="3205" y="2879"/>
                  <a:pt x="3318" y="3147"/>
                </a:cubicBezTo>
                <a:cubicBezTo>
                  <a:pt x="3373" y="3277"/>
                  <a:pt x="3475" y="3377"/>
                  <a:pt x="3606" y="3430"/>
                </a:cubicBezTo>
                <a:cubicBezTo>
                  <a:pt x="3670" y="3457"/>
                  <a:pt x="3737" y="3470"/>
                  <a:pt x="3805" y="3470"/>
                </a:cubicBezTo>
                <a:cubicBezTo>
                  <a:pt x="3874" y="3470"/>
                  <a:pt x="3944" y="3456"/>
                  <a:pt x="4010" y="3428"/>
                </a:cubicBezTo>
                <a:cubicBezTo>
                  <a:pt x="4139" y="3373"/>
                  <a:pt x="4240" y="3271"/>
                  <a:pt x="4293" y="3141"/>
                </a:cubicBezTo>
                <a:cubicBezTo>
                  <a:pt x="4346" y="3010"/>
                  <a:pt x="4346" y="2867"/>
                  <a:pt x="4291" y="2737"/>
                </a:cubicBezTo>
                <a:cubicBezTo>
                  <a:pt x="4236" y="2607"/>
                  <a:pt x="4134" y="2506"/>
                  <a:pt x="4003" y="2453"/>
                </a:cubicBezTo>
                <a:lnTo>
                  <a:pt x="4003" y="2453"/>
                </a:lnTo>
                <a:close/>
                <a:moveTo>
                  <a:pt x="2596" y="2865"/>
                </a:moveTo>
                <a:lnTo>
                  <a:pt x="2596" y="2865"/>
                </a:lnTo>
                <a:lnTo>
                  <a:pt x="2379" y="3081"/>
                </a:lnTo>
                <a:cubicBezTo>
                  <a:pt x="2357" y="3103"/>
                  <a:pt x="2321" y="3103"/>
                  <a:pt x="2299" y="3081"/>
                </a:cubicBezTo>
                <a:lnTo>
                  <a:pt x="2157" y="2939"/>
                </a:lnTo>
                <a:cubicBezTo>
                  <a:pt x="2135" y="2917"/>
                  <a:pt x="2101" y="2913"/>
                  <a:pt x="2074" y="2929"/>
                </a:cubicBezTo>
                <a:cubicBezTo>
                  <a:pt x="1981" y="2986"/>
                  <a:pt x="1880" y="3029"/>
                  <a:pt x="1774" y="3055"/>
                </a:cubicBezTo>
                <a:cubicBezTo>
                  <a:pt x="1755" y="3060"/>
                  <a:pt x="1739" y="3073"/>
                  <a:pt x="1730" y="3090"/>
                </a:cubicBezTo>
                <a:cubicBezTo>
                  <a:pt x="1725" y="3100"/>
                  <a:pt x="1723" y="3111"/>
                  <a:pt x="1723" y="3123"/>
                </a:cubicBezTo>
                <a:lnTo>
                  <a:pt x="1723" y="3320"/>
                </a:lnTo>
                <a:cubicBezTo>
                  <a:pt x="1723" y="3351"/>
                  <a:pt x="1697" y="3376"/>
                  <a:pt x="1666" y="3376"/>
                </a:cubicBezTo>
                <a:lnTo>
                  <a:pt x="1360" y="3376"/>
                </a:lnTo>
                <a:cubicBezTo>
                  <a:pt x="1329" y="3376"/>
                  <a:pt x="1303" y="3351"/>
                  <a:pt x="1303" y="3320"/>
                </a:cubicBezTo>
                <a:lnTo>
                  <a:pt x="1303" y="3121"/>
                </a:lnTo>
                <a:cubicBezTo>
                  <a:pt x="1303" y="3090"/>
                  <a:pt x="1280" y="3063"/>
                  <a:pt x="1250" y="3056"/>
                </a:cubicBezTo>
                <a:cubicBezTo>
                  <a:pt x="1144" y="3029"/>
                  <a:pt x="1043" y="2987"/>
                  <a:pt x="951" y="2930"/>
                </a:cubicBezTo>
                <a:cubicBezTo>
                  <a:pt x="940" y="2924"/>
                  <a:pt x="928" y="2921"/>
                  <a:pt x="915" y="2921"/>
                </a:cubicBezTo>
                <a:cubicBezTo>
                  <a:pt x="898" y="2921"/>
                  <a:pt x="881" y="2927"/>
                  <a:pt x="868" y="2940"/>
                </a:cubicBezTo>
                <a:lnTo>
                  <a:pt x="727" y="3081"/>
                </a:lnTo>
                <a:cubicBezTo>
                  <a:pt x="705" y="3103"/>
                  <a:pt x="669" y="3103"/>
                  <a:pt x="646" y="3081"/>
                </a:cubicBezTo>
                <a:lnTo>
                  <a:pt x="430" y="2865"/>
                </a:lnTo>
                <a:cubicBezTo>
                  <a:pt x="408" y="2842"/>
                  <a:pt x="408" y="2806"/>
                  <a:pt x="430" y="2784"/>
                </a:cubicBezTo>
                <a:lnTo>
                  <a:pt x="573" y="2641"/>
                </a:lnTo>
                <a:cubicBezTo>
                  <a:pt x="595" y="2619"/>
                  <a:pt x="599" y="2586"/>
                  <a:pt x="583" y="2559"/>
                </a:cubicBezTo>
                <a:cubicBezTo>
                  <a:pt x="527" y="2465"/>
                  <a:pt x="487" y="2365"/>
                  <a:pt x="460" y="2254"/>
                </a:cubicBezTo>
                <a:cubicBezTo>
                  <a:pt x="451" y="2227"/>
                  <a:pt x="425" y="2208"/>
                  <a:pt x="396" y="2208"/>
                </a:cubicBezTo>
                <a:lnTo>
                  <a:pt x="191" y="2208"/>
                </a:lnTo>
                <a:cubicBezTo>
                  <a:pt x="160" y="2208"/>
                  <a:pt x="135" y="2182"/>
                  <a:pt x="135" y="2151"/>
                </a:cubicBezTo>
                <a:lnTo>
                  <a:pt x="135" y="1845"/>
                </a:lnTo>
                <a:cubicBezTo>
                  <a:pt x="135" y="1814"/>
                  <a:pt x="160" y="1788"/>
                  <a:pt x="191" y="1788"/>
                </a:cubicBezTo>
                <a:lnTo>
                  <a:pt x="401" y="1788"/>
                </a:lnTo>
                <a:cubicBezTo>
                  <a:pt x="432" y="1788"/>
                  <a:pt x="459" y="1766"/>
                  <a:pt x="467" y="1736"/>
                </a:cubicBezTo>
                <a:cubicBezTo>
                  <a:pt x="494" y="1634"/>
                  <a:pt x="535" y="1536"/>
                  <a:pt x="590" y="1446"/>
                </a:cubicBezTo>
                <a:cubicBezTo>
                  <a:pt x="606" y="1420"/>
                  <a:pt x="603" y="1387"/>
                  <a:pt x="582" y="1365"/>
                </a:cubicBezTo>
                <a:lnTo>
                  <a:pt x="430" y="1212"/>
                </a:lnTo>
                <a:cubicBezTo>
                  <a:pt x="408" y="1190"/>
                  <a:pt x="408" y="1154"/>
                  <a:pt x="430" y="1132"/>
                </a:cubicBezTo>
                <a:lnTo>
                  <a:pt x="646" y="915"/>
                </a:lnTo>
                <a:cubicBezTo>
                  <a:pt x="668" y="894"/>
                  <a:pt x="706" y="894"/>
                  <a:pt x="727" y="915"/>
                </a:cubicBezTo>
                <a:lnTo>
                  <a:pt x="886" y="1075"/>
                </a:lnTo>
                <a:cubicBezTo>
                  <a:pt x="913" y="1101"/>
                  <a:pt x="955" y="1101"/>
                  <a:pt x="982" y="1075"/>
                </a:cubicBezTo>
                <a:cubicBezTo>
                  <a:pt x="985" y="1071"/>
                  <a:pt x="988" y="1067"/>
                  <a:pt x="990" y="1064"/>
                </a:cubicBezTo>
                <a:cubicBezTo>
                  <a:pt x="1072" y="1018"/>
                  <a:pt x="1160" y="984"/>
                  <a:pt x="1250" y="962"/>
                </a:cubicBezTo>
                <a:cubicBezTo>
                  <a:pt x="1260" y="959"/>
                  <a:pt x="1270" y="954"/>
                  <a:pt x="1278" y="948"/>
                </a:cubicBezTo>
                <a:cubicBezTo>
                  <a:pt x="1294" y="935"/>
                  <a:pt x="1303" y="911"/>
                  <a:pt x="1303" y="891"/>
                </a:cubicBezTo>
                <a:lnTo>
                  <a:pt x="1303" y="677"/>
                </a:lnTo>
                <a:cubicBezTo>
                  <a:pt x="1303" y="645"/>
                  <a:pt x="1329" y="620"/>
                  <a:pt x="1360" y="620"/>
                </a:cubicBezTo>
                <a:lnTo>
                  <a:pt x="1666" y="620"/>
                </a:lnTo>
                <a:cubicBezTo>
                  <a:pt x="1697" y="620"/>
                  <a:pt x="1723" y="645"/>
                  <a:pt x="1723" y="677"/>
                </a:cubicBezTo>
                <a:lnTo>
                  <a:pt x="1723" y="894"/>
                </a:lnTo>
                <a:cubicBezTo>
                  <a:pt x="1723" y="897"/>
                  <a:pt x="1723" y="903"/>
                  <a:pt x="1724" y="906"/>
                </a:cubicBezTo>
                <a:cubicBezTo>
                  <a:pt x="1728" y="933"/>
                  <a:pt x="1748" y="956"/>
                  <a:pt x="1774" y="962"/>
                </a:cubicBezTo>
                <a:cubicBezTo>
                  <a:pt x="1875" y="988"/>
                  <a:pt x="1972" y="1027"/>
                  <a:pt x="2062" y="1081"/>
                </a:cubicBezTo>
                <a:cubicBezTo>
                  <a:pt x="2077" y="1090"/>
                  <a:pt x="2096" y="1092"/>
                  <a:pt x="2113" y="1088"/>
                </a:cubicBezTo>
                <a:cubicBezTo>
                  <a:pt x="2126" y="1085"/>
                  <a:pt x="2137" y="1078"/>
                  <a:pt x="2146" y="1069"/>
                </a:cubicBezTo>
                <a:lnTo>
                  <a:pt x="2299" y="915"/>
                </a:lnTo>
                <a:cubicBezTo>
                  <a:pt x="2320" y="894"/>
                  <a:pt x="2358" y="894"/>
                  <a:pt x="2379" y="915"/>
                </a:cubicBezTo>
                <a:lnTo>
                  <a:pt x="2596" y="1132"/>
                </a:lnTo>
                <a:cubicBezTo>
                  <a:pt x="2618" y="1154"/>
                  <a:pt x="2618" y="1190"/>
                  <a:pt x="2596" y="1212"/>
                </a:cubicBezTo>
                <a:lnTo>
                  <a:pt x="2442" y="1364"/>
                </a:lnTo>
                <a:cubicBezTo>
                  <a:pt x="2420" y="1386"/>
                  <a:pt x="2416" y="1420"/>
                  <a:pt x="2432" y="1447"/>
                </a:cubicBezTo>
                <a:cubicBezTo>
                  <a:pt x="2487" y="1536"/>
                  <a:pt x="2528" y="1633"/>
                  <a:pt x="2554" y="1733"/>
                </a:cubicBezTo>
                <a:cubicBezTo>
                  <a:pt x="2559" y="1759"/>
                  <a:pt x="2581" y="1781"/>
                  <a:pt x="2608" y="1787"/>
                </a:cubicBezTo>
                <a:cubicBezTo>
                  <a:pt x="2612" y="1788"/>
                  <a:pt x="2617" y="1788"/>
                  <a:pt x="2622" y="1788"/>
                </a:cubicBezTo>
                <a:lnTo>
                  <a:pt x="2834" y="1788"/>
                </a:lnTo>
                <a:cubicBezTo>
                  <a:pt x="2866" y="1788"/>
                  <a:pt x="2891" y="1814"/>
                  <a:pt x="2891" y="1845"/>
                </a:cubicBezTo>
                <a:lnTo>
                  <a:pt x="2891" y="2151"/>
                </a:lnTo>
                <a:cubicBezTo>
                  <a:pt x="2891" y="2182"/>
                  <a:pt x="2866" y="2208"/>
                  <a:pt x="2834" y="2208"/>
                </a:cubicBezTo>
                <a:lnTo>
                  <a:pt x="2626" y="2208"/>
                </a:lnTo>
                <a:cubicBezTo>
                  <a:pt x="2595" y="2208"/>
                  <a:pt x="2568" y="2229"/>
                  <a:pt x="2560" y="2260"/>
                </a:cubicBezTo>
                <a:cubicBezTo>
                  <a:pt x="2535" y="2365"/>
                  <a:pt x="2495" y="2465"/>
                  <a:pt x="2440" y="2557"/>
                </a:cubicBezTo>
                <a:cubicBezTo>
                  <a:pt x="2424" y="2584"/>
                  <a:pt x="2428" y="2618"/>
                  <a:pt x="2450" y="2640"/>
                </a:cubicBezTo>
                <a:lnTo>
                  <a:pt x="2596" y="2784"/>
                </a:lnTo>
                <a:cubicBezTo>
                  <a:pt x="2618" y="2806"/>
                  <a:pt x="2618" y="2842"/>
                  <a:pt x="2596" y="2865"/>
                </a:cubicBezTo>
                <a:lnTo>
                  <a:pt x="2596" y="2865"/>
                </a:lnTo>
                <a:close/>
                <a:moveTo>
                  <a:pt x="2582" y="2580"/>
                </a:moveTo>
                <a:lnTo>
                  <a:pt x="2582" y="2580"/>
                </a:lnTo>
                <a:cubicBezTo>
                  <a:pt x="2622" y="2505"/>
                  <a:pt x="2655" y="2425"/>
                  <a:pt x="2678" y="2343"/>
                </a:cubicBezTo>
                <a:lnTo>
                  <a:pt x="2834" y="2343"/>
                </a:lnTo>
                <a:cubicBezTo>
                  <a:pt x="2940" y="2343"/>
                  <a:pt x="3026" y="2257"/>
                  <a:pt x="3026" y="2151"/>
                </a:cubicBezTo>
                <a:lnTo>
                  <a:pt x="3026" y="1845"/>
                </a:lnTo>
                <a:cubicBezTo>
                  <a:pt x="3026" y="1739"/>
                  <a:pt x="2940" y="1653"/>
                  <a:pt x="2834" y="1653"/>
                </a:cubicBezTo>
                <a:lnTo>
                  <a:pt x="2672" y="1653"/>
                </a:lnTo>
                <a:cubicBezTo>
                  <a:pt x="2647" y="1573"/>
                  <a:pt x="2615" y="1496"/>
                  <a:pt x="2574" y="1423"/>
                </a:cubicBezTo>
                <a:lnTo>
                  <a:pt x="2691" y="1308"/>
                </a:lnTo>
                <a:cubicBezTo>
                  <a:pt x="2766" y="1233"/>
                  <a:pt x="2766" y="1111"/>
                  <a:pt x="2691" y="1036"/>
                </a:cubicBezTo>
                <a:lnTo>
                  <a:pt x="2475" y="820"/>
                </a:lnTo>
                <a:cubicBezTo>
                  <a:pt x="2403" y="747"/>
                  <a:pt x="2276" y="747"/>
                  <a:pt x="2203" y="820"/>
                </a:cubicBezTo>
                <a:lnTo>
                  <a:pt x="2084" y="939"/>
                </a:lnTo>
                <a:cubicBezTo>
                  <a:pt x="2012" y="900"/>
                  <a:pt x="1936" y="869"/>
                  <a:pt x="1858" y="845"/>
                </a:cubicBezTo>
                <a:lnTo>
                  <a:pt x="1858" y="677"/>
                </a:lnTo>
                <a:cubicBezTo>
                  <a:pt x="1858" y="571"/>
                  <a:pt x="1772" y="485"/>
                  <a:pt x="1666" y="485"/>
                </a:cubicBezTo>
                <a:lnTo>
                  <a:pt x="1360" y="485"/>
                </a:lnTo>
                <a:cubicBezTo>
                  <a:pt x="1254" y="485"/>
                  <a:pt x="1168" y="571"/>
                  <a:pt x="1168" y="677"/>
                </a:cubicBezTo>
                <a:lnTo>
                  <a:pt x="1168" y="844"/>
                </a:lnTo>
                <a:cubicBezTo>
                  <a:pt x="1089" y="867"/>
                  <a:pt x="1013" y="899"/>
                  <a:pt x="940" y="937"/>
                </a:cubicBezTo>
                <a:lnTo>
                  <a:pt x="822" y="820"/>
                </a:lnTo>
                <a:cubicBezTo>
                  <a:pt x="750" y="747"/>
                  <a:pt x="623" y="748"/>
                  <a:pt x="551" y="820"/>
                </a:cubicBezTo>
                <a:lnTo>
                  <a:pt x="335" y="1036"/>
                </a:lnTo>
                <a:cubicBezTo>
                  <a:pt x="260" y="1111"/>
                  <a:pt x="260" y="1233"/>
                  <a:pt x="335" y="1308"/>
                </a:cubicBezTo>
                <a:lnTo>
                  <a:pt x="449" y="1422"/>
                </a:lnTo>
                <a:cubicBezTo>
                  <a:pt x="408" y="1495"/>
                  <a:pt x="375" y="1573"/>
                  <a:pt x="350" y="1653"/>
                </a:cubicBezTo>
                <a:lnTo>
                  <a:pt x="191" y="1653"/>
                </a:lnTo>
                <a:cubicBezTo>
                  <a:pt x="86" y="1653"/>
                  <a:pt x="0" y="1739"/>
                  <a:pt x="0" y="1845"/>
                </a:cubicBezTo>
                <a:lnTo>
                  <a:pt x="0" y="2151"/>
                </a:lnTo>
                <a:cubicBezTo>
                  <a:pt x="0" y="2257"/>
                  <a:pt x="86" y="2343"/>
                  <a:pt x="191" y="2343"/>
                </a:cubicBezTo>
                <a:lnTo>
                  <a:pt x="344" y="2343"/>
                </a:lnTo>
                <a:cubicBezTo>
                  <a:pt x="368" y="2426"/>
                  <a:pt x="400" y="2506"/>
                  <a:pt x="441" y="2582"/>
                </a:cubicBezTo>
                <a:lnTo>
                  <a:pt x="335" y="2689"/>
                </a:lnTo>
                <a:cubicBezTo>
                  <a:pt x="260" y="2763"/>
                  <a:pt x="260" y="2885"/>
                  <a:pt x="335" y="2960"/>
                </a:cubicBezTo>
                <a:lnTo>
                  <a:pt x="551" y="3176"/>
                </a:lnTo>
                <a:cubicBezTo>
                  <a:pt x="626" y="3251"/>
                  <a:pt x="748" y="3251"/>
                  <a:pt x="822" y="3176"/>
                </a:cubicBezTo>
                <a:lnTo>
                  <a:pt x="926" y="3073"/>
                </a:lnTo>
                <a:cubicBezTo>
                  <a:pt x="1003" y="3115"/>
                  <a:pt x="1084" y="3148"/>
                  <a:pt x="1168" y="3173"/>
                </a:cubicBezTo>
                <a:lnTo>
                  <a:pt x="1168" y="3320"/>
                </a:lnTo>
                <a:cubicBezTo>
                  <a:pt x="1168" y="3425"/>
                  <a:pt x="1254" y="3511"/>
                  <a:pt x="1360" y="3511"/>
                </a:cubicBezTo>
                <a:lnTo>
                  <a:pt x="1666" y="3511"/>
                </a:lnTo>
                <a:cubicBezTo>
                  <a:pt x="1772" y="3511"/>
                  <a:pt x="1858" y="3425"/>
                  <a:pt x="1858" y="3320"/>
                </a:cubicBezTo>
                <a:lnTo>
                  <a:pt x="1858" y="3172"/>
                </a:lnTo>
                <a:cubicBezTo>
                  <a:pt x="1941" y="3147"/>
                  <a:pt x="2022" y="3113"/>
                  <a:pt x="2098" y="3071"/>
                </a:cubicBezTo>
                <a:lnTo>
                  <a:pt x="2203" y="3176"/>
                </a:lnTo>
                <a:cubicBezTo>
                  <a:pt x="2278" y="3251"/>
                  <a:pt x="2400" y="3251"/>
                  <a:pt x="2475" y="3176"/>
                </a:cubicBezTo>
                <a:lnTo>
                  <a:pt x="2691" y="2960"/>
                </a:lnTo>
                <a:cubicBezTo>
                  <a:pt x="2766" y="2885"/>
                  <a:pt x="2766" y="2763"/>
                  <a:pt x="2691" y="2688"/>
                </a:cubicBezTo>
                <a:lnTo>
                  <a:pt x="2582" y="2580"/>
                </a:lnTo>
                <a:lnTo>
                  <a:pt x="2582" y="2580"/>
                </a:lnTo>
                <a:close/>
                <a:moveTo>
                  <a:pt x="1513" y="2642"/>
                </a:moveTo>
                <a:lnTo>
                  <a:pt x="1513" y="2642"/>
                </a:lnTo>
                <a:cubicBezTo>
                  <a:pt x="1167" y="2642"/>
                  <a:pt x="886" y="2361"/>
                  <a:pt x="886" y="2015"/>
                </a:cubicBezTo>
                <a:cubicBezTo>
                  <a:pt x="886" y="1670"/>
                  <a:pt x="1167" y="1389"/>
                  <a:pt x="1513" y="1389"/>
                </a:cubicBezTo>
                <a:cubicBezTo>
                  <a:pt x="1859" y="1389"/>
                  <a:pt x="2140" y="1670"/>
                  <a:pt x="2140" y="2015"/>
                </a:cubicBezTo>
                <a:cubicBezTo>
                  <a:pt x="2140" y="2361"/>
                  <a:pt x="1859" y="2642"/>
                  <a:pt x="1513" y="2642"/>
                </a:cubicBezTo>
                <a:lnTo>
                  <a:pt x="1513" y="2642"/>
                </a:lnTo>
                <a:close/>
                <a:moveTo>
                  <a:pt x="1513" y="1254"/>
                </a:moveTo>
                <a:lnTo>
                  <a:pt x="1513" y="1254"/>
                </a:lnTo>
                <a:cubicBezTo>
                  <a:pt x="1093" y="1254"/>
                  <a:pt x="751" y="1595"/>
                  <a:pt x="751" y="2015"/>
                </a:cubicBezTo>
                <a:cubicBezTo>
                  <a:pt x="751" y="2435"/>
                  <a:pt x="1093" y="2777"/>
                  <a:pt x="1513" y="2777"/>
                </a:cubicBezTo>
                <a:cubicBezTo>
                  <a:pt x="1933" y="2777"/>
                  <a:pt x="2275" y="2435"/>
                  <a:pt x="2275" y="2015"/>
                </a:cubicBezTo>
                <a:cubicBezTo>
                  <a:pt x="2275" y="1595"/>
                  <a:pt x="1933" y="1254"/>
                  <a:pt x="1513" y="125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41"/>
          <p:cNvSpPr/>
          <p:nvPr/>
        </p:nvSpPr>
        <p:spPr>
          <a:xfrm>
            <a:off x="5199374" y="3386377"/>
            <a:ext cx="478672" cy="451174"/>
          </a:xfrm>
          <a:custGeom>
            <a:rect b="b" l="l" r="r" t="t"/>
            <a:pathLst>
              <a:path extrusionOk="0" h="4538" w="4820">
                <a:moveTo>
                  <a:pt x="4746" y="3737"/>
                </a:moveTo>
                <a:lnTo>
                  <a:pt x="4746" y="3737"/>
                </a:lnTo>
                <a:cubicBezTo>
                  <a:pt x="4500" y="4124"/>
                  <a:pt x="4078" y="4349"/>
                  <a:pt x="3634" y="4349"/>
                </a:cubicBezTo>
                <a:cubicBezTo>
                  <a:pt x="3563" y="4349"/>
                  <a:pt x="3492" y="4343"/>
                  <a:pt x="3420" y="4331"/>
                </a:cubicBezTo>
                <a:lnTo>
                  <a:pt x="3426" y="4538"/>
                </a:lnTo>
                <a:lnTo>
                  <a:pt x="2966" y="4088"/>
                </a:lnTo>
                <a:lnTo>
                  <a:pt x="3609" y="4072"/>
                </a:lnTo>
                <a:lnTo>
                  <a:pt x="3480" y="4203"/>
                </a:lnTo>
                <a:cubicBezTo>
                  <a:pt x="3932" y="4263"/>
                  <a:pt x="4383" y="4057"/>
                  <a:pt x="4632" y="3664"/>
                </a:cubicBezTo>
                <a:cubicBezTo>
                  <a:pt x="4652" y="3633"/>
                  <a:pt x="4693" y="3623"/>
                  <a:pt x="4725" y="3644"/>
                </a:cubicBezTo>
                <a:cubicBezTo>
                  <a:pt x="4756" y="3663"/>
                  <a:pt x="4766" y="3705"/>
                  <a:pt x="4746" y="3737"/>
                </a:cubicBezTo>
                <a:lnTo>
                  <a:pt x="4746" y="3737"/>
                </a:lnTo>
                <a:close/>
                <a:moveTo>
                  <a:pt x="1519" y="220"/>
                </a:moveTo>
                <a:lnTo>
                  <a:pt x="1519" y="220"/>
                </a:lnTo>
                <a:cubicBezTo>
                  <a:pt x="1511" y="183"/>
                  <a:pt x="1534" y="147"/>
                  <a:pt x="1570" y="139"/>
                </a:cubicBezTo>
                <a:cubicBezTo>
                  <a:pt x="2193" y="0"/>
                  <a:pt x="2839" y="271"/>
                  <a:pt x="3179" y="802"/>
                </a:cubicBezTo>
                <a:lnTo>
                  <a:pt x="3325" y="657"/>
                </a:lnTo>
                <a:lnTo>
                  <a:pt x="3315" y="1300"/>
                </a:lnTo>
                <a:lnTo>
                  <a:pt x="2861" y="844"/>
                </a:lnTo>
                <a:lnTo>
                  <a:pt x="3048" y="847"/>
                </a:lnTo>
                <a:cubicBezTo>
                  <a:pt x="2734" y="381"/>
                  <a:pt x="2156" y="146"/>
                  <a:pt x="1600" y="271"/>
                </a:cubicBezTo>
                <a:cubicBezTo>
                  <a:pt x="1563" y="279"/>
                  <a:pt x="1527" y="256"/>
                  <a:pt x="1519" y="220"/>
                </a:cubicBezTo>
                <a:lnTo>
                  <a:pt x="1519" y="220"/>
                </a:lnTo>
                <a:close/>
                <a:moveTo>
                  <a:pt x="4587" y="3361"/>
                </a:moveTo>
                <a:lnTo>
                  <a:pt x="4587" y="3361"/>
                </a:lnTo>
                <a:cubicBezTo>
                  <a:pt x="4584" y="3368"/>
                  <a:pt x="4575" y="3372"/>
                  <a:pt x="4568" y="3369"/>
                </a:cubicBezTo>
                <a:lnTo>
                  <a:pt x="4444" y="3319"/>
                </a:lnTo>
                <a:cubicBezTo>
                  <a:pt x="4416" y="3307"/>
                  <a:pt x="4382" y="3317"/>
                  <a:pt x="4364" y="3342"/>
                </a:cubicBezTo>
                <a:cubicBezTo>
                  <a:pt x="4323" y="3399"/>
                  <a:pt x="4274" y="3449"/>
                  <a:pt x="4218" y="3491"/>
                </a:cubicBezTo>
                <a:cubicBezTo>
                  <a:pt x="4202" y="3503"/>
                  <a:pt x="4193" y="3521"/>
                  <a:pt x="4191" y="3541"/>
                </a:cubicBezTo>
                <a:cubicBezTo>
                  <a:pt x="4190" y="3552"/>
                  <a:pt x="4192" y="3563"/>
                  <a:pt x="4197" y="3573"/>
                </a:cubicBezTo>
                <a:lnTo>
                  <a:pt x="4247" y="3693"/>
                </a:lnTo>
                <a:cubicBezTo>
                  <a:pt x="4249" y="3698"/>
                  <a:pt x="4249" y="3702"/>
                  <a:pt x="4247" y="3705"/>
                </a:cubicBezTo>
                <a:cubicBezTo>
                  <a:pt x="4246" y="3707"/>
                  <a:pt x="4244" y="3711"/>
                  <a:pt x="4239" y="3713"/>
                </a:cubicBezTo>
                <a:lnTo>
                  <a:pt x="4053" y="3791"/>
                </a:lnTo>
                <a:cubicBezTo>
                  <a:pt x="4045" y="3795"/>
                  <a:pt x="4036" y="3791"/>
                  <a:pt x="4033" y="3783"/>
                </a:cubicBezTo>
                <a:lnTo>
                  <a:pt x="3982" y="3663"/>
                </a:lnTo>
                <a:cubicBezTo>
                  <a:pt x="3970" y="3634"/>
                  <a:pt x="3939" y="3617"/>
                  <a:pt x="3908" y="3622"/>
                </a:cubicBezTo>
                <a:cubicBezTo>
                  <a:pt x="3839" y="3633"/>
                  <a:pt x="3769" y="3633"/>
                  <a:pt x="3700" y="3623"/>
                </a:cubicBezTo>
                <a:cubicBezTo>
                  <a:pt x="3669" y="3618"/>
                  <a:pt x="3639" y="3635"/>
                  <a:pt x="3628" y="3664"/>
                </a:cubicBezTo>
                <a:lnTo>
                  <a:pt x="3578" y="3786"/>
                </a:lnTo>
                <a:cubicBezTo>
                  <a:pt x="3576" y="3791"/>
                  <a:pt x="3572" y="3794"/>
                  <a:pt x="3570" y="3794"/>
                </a:cubicBezTo>
                <a:cubicBezTo>
                  <a:pt x="3567" y="3796"/>
                  <a:pt x="3563" y="3797"/>
                  <a:pt x="3558" y="3795"/>
                </a:cubicBezTo>
                <a:lnTo>
                  <a:pt x="3370" y="3718"/>
                </a:lnTo>
                <a:cubicBezTo>
                  <a:pt x="3363" y="3715"/>
                  <a:pt x="3359" y="3706"/>
                  <a:pt x="3362" y="3699"/>
                </a:cubicBezTo>
                <a:lnTo>
                  <a:pt x="3413" y="3575"/>
                </a:lnTo>
                <a:cubicBezTo>
                  <a:pt x="3424" y="3546"/>
                  <a:pt x="3415" y="3513"/>
                  <a:pt x="3390" y="3495"/>
                </a:cubicBezTo>
                <a:cubicBezTo>
                  <a:pt x="3334" y="3453"/>
                  <a:pt x="3285" y="3404"/>
                  <a:pt x="3244" y="3348"/>
                </a:cubicBezTo>
                <a:cubicBezTo>
                  <a:pt x="3231" y="3331"/>
                  <a:pt x="3210" y="3321"/>
                  <a:pt x="3189" y="3321"/>
                </a:cubicBezTo>
                <a:cubicBezTo>
                  <a:pt x="3181" y="3321"/>
                  <a:pt x="3172" y="3322"/>
                  <a:pt x="3163" y="3326"/>
                </a:cubicBezTo>
                <a:lnTo>
                  <a:pt x="3038" y="3379"/>
                </a:lnTo>
                <a:cubicBezTo>
                  <a:pt x="3033" y="3381"/>
                  <a:pt x="3029" y="3380"/>
                  <a:pt x="3027" y="3379"/>
                </a:cubicBezTo>
                <a:cubicBezTo>
                  <a:pt x="3024" y="3378"/>
                  <a:pt x="3021" y="3375"/>
                  <a:pt x="3019" y="3371"/>
                </a:cubicBezTo>
                <a:lnTo>
                  <a:pt x="2940" y="3184"/>
                </a:lnTo>
                <a:cubicBezTo>
                  <a:pt x="2937" y="3176"/>
                  <a:pt x="2940" y="3167"/>
                  <a:pt x="2948" y="3164"/>
                </a:cubicBezTo>
                <a:lnTo>
                  <a:pt x="3076" y="3110"/>
                </a:lnTo>
                <a:cubicBezTo>
                  <a:pt x="3104" y="3098"/>
                  <a:pt x="3121" y="3068"/>
                  <a:pt x="3116" y="3037"/>
                </a:cubicBezTo>
                <a:cubicBezTo>
                  <a:pt x="3107" y="2970"/>
                  <a:pt x="3107" y="2902"/>
                  <a:pt x="3117" y="2835"/>
                </a:cubicBezTo>
                <a:cubicBezTo>
                  <a:pt x="3122" y="2805"/>
                  <a:pt x="3106" y="2776"/>
                  <a:pt x="3078" y="2763"/>
                </a:cubicBezTo>
                <a:cubicBezTo>
                  <a:pt x="3077" y="2763"/>
                  <a:pt x="3072" y="2761"/>
                  <a:pt x="3071" y="2760"/>
                </a:cubicBezTo>
                <a:lnTo>
                  <a:pt x="2945" y="2709"/>
                </a:lnTo>
                <a:cubicBezTo>
                  <a:pt x="2937" y="2706"/>
                  <a:pt x="2934" y="2697"/>
                  <a:pt x="2937" y="2689"/>
                </a:cubicBezTo>
                <a:lnTo>
                  <a:pt x="3013" y="2502"/>
                </a:lnTo>
                <a:cubicBezTo>
                  <a:pt x="3015" y="2497"/>
                  <a:pt x="3019" y="2494"/>
                  <a:pt x="3021" y="2494"/>
                </a:cubicBezTo>
                <a:cubicBezTo>
                  <a:pt x="3024" y="2492"/>
                  <a:pt x="3028" y="2491"/>
                  <a:pt x="3033" y="2493"/>
                </a:cubicBezTo>
                <a:lnTo>
                  <a:pt x="3171" y="2550"/>
                </a:lnTo>
                <a:cubicBezTo>
                  <a:pt x="3206" y="2563"/>
                  <a:pt x="3245" y="2547"/>
                  <a:pt x="3259" y="2513"/>
                </a:cubicBezTo>
                <a:cubicBezTo>
                  <a:pt x="3260" y="2510"/>
                  <a:pt x="3261" y="2508"/>
                  <a:pt x="3261" y="2505"/>
                </a:cubicBezTo>
                <a:cubicBezTo>
                  <a:pt x="3298" y="2460"/>
                  <a:pt x="3340" y="2419"/>
                  <a:pt x="3387" y="2384"/>
                </a:cubicBezTo>
                <a:cubicBezTo>
                  <a:pt x="3395" y="2378"/>
                  <a:pt x="3402" y="2370"/>
                  <a:pt x="3406" y="2361"/>
                </a:cubicBezTo>
                <a:cubicBezTo>
                  <a:pt x="3416" y="2343"/>
                  <a:pt x="3416" y="2319"/>
                  <a:pt x="3408" y="2300"/>
                </a:cubicBezTo>
                <a:lnTo>
                  <a:pt x="3353" y="2169"/>
                </a:lnTo>
                <a:cubicBezTo>
                  <a:pt x="3350" y="2162"/>
                  <a:pt x="3353" y="2153"/>
                  <a:pt x="3361" y="2150"/>
                </a:cubicBezTo>
                <a:lnTo>
                  <a:pt x="3548" y="2071"/>
                </a:lnTo>
                <a:cubicBezTo>
                  <a:pt x="3552" y="2069"/>
                  <a:pt x="3556" y="2070"/>
                  <a:pt x="3559" y="2071"/>
                </a:cubicBezTo>
                <a:cubicBezTo>
                  <a:pt x="3561" y="2072"/>
                  <a:pt x="3565" y="2074"/>
                  <a:pt x="3567" y="2079"/>
                </a:cubicBezTo>
                <a:lnTo>
                  <a:pt x="3623" y="2212"/>
                </a:lnTo>
                <a:cubicBezTo>
                  <a:pt x="3624" y="2215"/>
                  <a:pt x="3627" y="2219"/>
                  <a:pt x="3628" y="2222"/>
                </a:cubicBezTo>
                <a:cubicBezTo>
                  <a:pt x="3642" y="2245"/>
                  <a:pt x="3670" y="2258"/>
                  <a:pt x="3697" y="2254"/>
                </a:cubicBezTo>
                <a:cubicBezTo>
                  <a:pt x="3763" y="2244"/>
                  <a:pt x="3830" y="2243"/>
                  <a:pt x="3896" y="2252"/>
                </a:cubicBezTo>
                <a:cubicBezTo>
                  <a:pt x="3914" y="2255"/>
                  <a:pt x="3932" y="2250"/>
                  <a:pt x="3947" y="2238"/>
                </a:cubicBezTo>
                <a:cubicBezTo>
                  <a:pt x="3957" y="2231"/>
                  <a:pt x="3964" y="2220"/>
                  <a:pt x="3968" y="2209"/>
                </a:cubicBezTo>
                <a:lnTo>
                  <a:pt x="4022" y="2076"/>
                </a:lnTo>
                <a:cubicBezTo>
                  <a:pt x="4024" y="2072"/>
                  <a:pt x="4028" y="2069"/>
                  <a:pt x="4031" y="2068"/>
                </a:cubicBezTo>
                <a:cubicBezTo>
                  <a:pt x="4033" y="2067"/>
                  <a:pt x="4037" y="2066"/>
                  <a:pt x="4042" y="2068"/>
                </a:cubicBezTo>
                <a:lnTo>
                  <a:pt x="4230" y="2144"/>
                </a:lnTo>
                <a:cubicBezTo>
                  <a:pt x="4234" y="2146"/>
                  <a:pt x="4237" y="2150"/>
                  <a:pt x="4238" y="2153"/>
                </a:cubicBezTo>
                <a:cubicBezTo>
                  <a:pt x="4239" y="2155"/>
                  <a:pt x="4240" y="2159"/>
                  <a:pt x="4238" y="2164"/>
                </a:cubicBezTo>
                <a:lnTo>
                  <a:pt x="4183" y="2296"/>
                </a:lnTo>
                <a:cubicBezTo>
                  <a:pt x="4171" y="2325"/>
                  <a:pt x="4181" y="2358"/>
                  <a:pt x="4206" y="2377"/>
                </a:cubicBezTo>
                <a:cubicBezTo>
                  <a:pt x="4261" y="2416"/>
                  <a:pt x="4310" y="2463"/>
                  <a:pt x="4348" y="2513"/>
                </a:cubicBezTo>
                <a:cubicBezTo>
                  <a:pt x="4363" y="2537"/>
                  <a:pt x="4393" y="2548"/>
                  <a:pt x="4421" y="2542"/>
                </a:cubicBezTo>
                <a:cubicBezTo>
                  <a:pt x="4425" y="2541"/>
                  <a:pt x="4429" y="2540"/>
                  <a:pt x="4432" y="2539"/>
                </a:cubicBezTo>
                <a:lnTo>
                  <a:pt x="4562" y="2484"/>
                </a:lnTo>
                <a:cubicBezTo>
                  <a:pt x="4567" y="2482"/>
                  <a:pt x="4571" y="2483"/>
                  <a:pt x="4573" y="2484"/>
                </a:cubicBezTo>
                <a:cubicBezTo>
                  <a:pt x="4576" y="2485"/>
                  <a:pt x="4580" y="2487"/>
                  <a:pt x="4582" y="2492"/>
                </a:cubicBezTo>
                <a:lnTo>
                  <a:pt x="4660" y="2679"/>
                </a:lnTo>
                <a:cubicBezTo>
                  <a:pt x="4663" y="2686"/>
                  <a:pt x="4660" y="2695"/>
                  <a:pt x="4652" y="2698"/>
                </a:cubicBezTo>
                <a:lnTo>
                  <a:pt x="4526" y="2752"/>
                </a:lnTo>
                <a:cubicBezTo>
                  <a:pt x="4497" y="2764"/>
                  <a:pt x="4480" y="2794"/>
                  <a:pt x="4485" y="2825"/>
                </a:cubicBezTo>
                <a:cubicBezTo>
                  <a:pt x="4496" y="2893"/>
                  <a:pt x="4497" y="2963"/>
                  <a:pt x="4488" y="3031"/>
                </a:cubicBezTo>
                <a:cubicBezTo>
                  <a:pt x="4483" y="3062"/>
                  <a:pt x="4501" y="3091"/>
                  <a:pt x="4529" y="3103"/>
                </a:cubicBezTo>
                <a:lnTo>
                  <a:pt x="4655" y="3154"/>
                </a:lnTo>
                <a:cubicBezTo>
                  <a:pt x="4663" y="3157"/>
                  <a:pt x="4666" y="3166"/>
                  <a:pt x="4663" y="3173"/>
                </a:cubicBezTo>
                <a:lnTo>
                  <a:pt x="4587" y="3361"/>
                </a:lnTo>
                <a:lnTo>
                  <a:pt x="4587" y="3361"/>
                </a:lnTo>
                <a:close/>
                <a:moveTo>
                  <a:pt x="4706" y="3028"/>
                </a:moveTo>
                <a:lnTo>
                  <a:pt x="4706" y="3028"/>
                </a:lnTo>
                <a:lnTo>
                  <a:pt x="4627" y="2997"/>
                </a:lnTo>
                <a:cubicBezTo>
                  <a:pt x="4630" y="2950"/>
                  <a:pt x="4630" y="2903"/>
                  <a:pt x="4625" y="2856"/>
                </a:cubicBezTo>
                <a:lnTo>
                  <a:pt x="4705" y="2823"/>
                </a:lnTo>
                <a:cubicBezTo>
                  <a:pt x="4742" y="2807"/>
                  <a:pt x="4770" y="2778"/>
                  <a:pt x="4785" y="2741"/>
                </a:cubicBezTo>
                <a:cubicBezTo>
                  <a:pt x="4800" y="2704"/>
                  <a:pt x="4800" y="2663"/>
                  <a:pt x="4785" y="2626"/>
                </a:cubicBezTo>
                <a:lnTo>
                  <a:pt x="4706" y="2439"/>
                </a:lnTo>
                <a:cubicBezTo>
                  <a:pt x="4690" y="2403"/>
                  <a:pt x="4661" y="2374"/>
                  <a:pt x="4624" y="2359"/>
                </a:cubicBezTo>
                <a:cubicBezTo>
                  <a:pt x="4587" y="2344"/>
                  <a:pt x="4546" y="2344"/>
                  <a:pt x="4509" y="2359"/>
                </a:cubicBezTo>
                <a:lnTo>
                  <a:pt x="4426" y="2395"/>
                </a:lnTo>
                <a:cubicBezTo>
                  <a:pt x="4396" y="2361"/>
                  <a:pt x="4363" y="2329"/>
                  <a:pt x="4328" y="2300"/>
                </a:cubicBezTo>
                <a:lnTo>
                  <a:pt x="4363" y="2215"/>
                </a:lnTo>
                <a:cubicBezTo>
                  <a:pt x="4378" y="2178"/>
                  <a:pt x="4378" y="2137"/>
                  <a:pt x="4362" y="2100"/>
                </a:cubicBezTo>
                <a:cubicBezTo>
                  <a:pt x="4347" y="2063"/>
                  <a:pt x="4318" y="2034"/>
                  <a:pt x="4281" y="2019"/>
                </a:cubicBezTo>
                <a:lnTo>
                  <a:pt x="4093" y="1943"/>
                </a:lnTo>
                <a:cubicBezTo>
                  <a:pt x="4016" y="1912"/>
                  <a:pt x="3929" y="1949"/>
                  <a:pt x="3897" y="2025"/>
                </a:cubicBezTo>
                <a:lnTo>
                  <a:pt x="3862" y="2113"/>
                </a:lnTo>
                <a:cubicBezTo>
                  <a:pt x="3817" y="2110"/>
                  <a:pt x="3773" y="2110"/>
                  <a:pt x="3728" y="2114"/>
                </a:cubicBezTo>
                <a:lnTo>
                  <a:pt x="3692" y="2027"/>
                </a:lnTo>
                <a:cubicBezTo>
                  <a:pt x="3676" y="1990"/>
                  <a:pt x="3647" y="1961"/>
                  <a:pt x="3610" y="1946"/>
                </a:cubicBezTo>
                <a:cubicBezTo>
                  <a:pt x="3573" y="1931"/>
                  <a:pt x="3532" y="1931"/>
                  <a:pt x="3495" y="1947"/>
                </a:cubicBezTo>
                <a:lnTo>
                  <a:pt x="3308" y="2025"/>
                </a:lnTo>
                <a:cubicBezTo>
                  <a:pt x="3232" y="2058"/>
                  <a:pt x="3196" y="2146"/>
                  <a:pt x="3228" y="2222"/>
                </a:cubicBezTo>
                <a:lnTo>
                  <a:pt x="3265" y="2309"/>
                </a:lnTo>
                <a:cubicBezTo>
                  <a:pt x="3231" y="2338"/>
                  <a:pt x="3199" y="2369"/>
                  <a:pt x="3170" y="2404"/>
                </a:cubicBezTo>
                <a:lnTo>
                  <a:pt x="3084" y="2368"/>
                </a:lnTo>
                <a:cubicBezTo>
                  <a:pt x="3047" y="2353"/>
                  <a:pt x="3006" y="2353"/>
                  <a:pt x="2969" y="2369"/>
                </a:cubicBezTo>
                <a:cubicBezTo>
                  <a:pt x="2932" y="2385"/>
                  <a:pt x="2903" y="2414"/>
                  <a:pt x="2888" y="2451"/>
                </a:cubicBezTo>
                <a:lnTo>
                  <a:pt x="2812" y="2639"/>
                </a:lnTo>
                <a:cubicBezTo>
                  <a:pt x="2797" y="2676"/>
                  <a:pt x="2797" y="2716"/>
                  <a:pt x="2813" y="2753"/>
                </a:cubicBezTo>
                <a:cubicBezTo>
                  <a:pt x="2828" y="2790"/>
                  <a:pt x="2857" y="2819"/>
                  <a:pt x="2894" y="2834"/>
                </a:cubicBezTo>
                <a:lnTo>
                  <a:pt x="2977" y="2868"/>
                </a:lnTo>
                <a:cubicBezTo>
                  <a:pt x="2973" y="2914"/>
                  <a:pt x="2973" y="2960"/>
                  <a:pt x="2977" y="3005"/>
                </a:cubicBezTo>
                <a:lnTo>
                  <a:pt x="2895" y="3040"/>
                </a:lnTo>
                <a:cubicBezTo>
                  <a:pt x="2819" y="3072"/>
                  <a:pt x="2783" y="3160"/>
                  <a:pt x="2815" y="3236"/>
                </a:cubicBezTo>
                <a:lnTo>
                  <a:pt x="2894" y="3423"/>
                </a:lnTo>
                <a:cubicBezTo>
                  <a:pt x="2910" y="3460"/>
                  <a:pt x="2939" y="3489"/>
                  <a:pt x="2976" y="3504"/>
                </a:cubicBezTo>
                <a:cubicBezTo>
                  <a:pt x="3013" y="3519"/>
                  <a:pt x="3054" y="3519"/>
                  <a:pt x="3091" y="3503"/>
                </a:cubicBezTo>
                <a:lnTo>
                  <a:pt x="3168" y="3470"/>
                </a:lnTo>
                <a:cubicBezTo>
                  <a:pt x="3199" y="3507"/>
                  <a:pt x="3232" y="3540"/>
                  <a:pt x="3268" y="3571"/>
                </a:cubicBezTo>
                <a:lnTo>
                  <a:pt x="3237" y="3648"/>
                </a:lnTo>
                <a:cubicBezTo>
                  <a:pt x="3206" y="3724"/>
                  <a:pt x="3243" y="3812"/>
                  <a:pt x="3320" y="3843"/>
                </a:cubicBezTo>
                <a:lnTo>
                  <a:pt x="3507" y="3920"/>
                </a:lnTo>
                <a:cubicBezTo>
                  <a:pt x="3525" y="3927"/>
                  <a:pt x="3545" y="3931"/>
                  <a:pt x="3564" y="3931"/>
                </a:cubicBezTo>
                <a:cubicBezTo>
                  <a:pt x="3583" y="3931"/>
                  <a:pt x="3603" y="3927"/>
                  <a:pt x="3622" y="3919"/>
                </a:cubicBezTo>
                <a:cubicBezTo>
                  <a:pt x="3659" y="3903"/>
                  <a:pt x="3688" y="3874"/>
                  <a:pt x="3703" y="3837"/>
                </a:cubicBezTo>
                <a:lnTo>
                  <a:pt x="3733" y="3763"/>
                </a:lnTo>
                <a:cubicBezTo>
                  <a:pt x="3781" y="3767"/>
                  <a:pt x="3829" y="3766"/>
                  <a:pt x="3877" y="3762"/>
                </a:cubicBezTo>
                <a:lnTo>
                  <a:pt x="3909" y="3836"/>
                </a:lnTo>
                <a:cubicBezTo>
                  <a:pt x="3924" y="3873"/>
                  <a:pt x="3953" y="3901"/>
                  <a:pt x="3990" y="3917"/>
                </a:cubicBezTo>
                <a:cubicBezTo>
                  <a:pt x="4027" y="3932"/>
                  <a:pt x="4068" y="3931"/>
                  <a:pt x="4105" y="3916"/>
                </a:cubicBezTo>
                <a:lnTo>
                  <a:pt x="4292" y="3837"/>
                </a:lnTo>
                <a:cubicBezTo>
                  <a:pt x="4329" y="3822"/>
                  <a:pt x="4357" y="3793"/>
                  <a:pt x="4373" y="3755"/>
                </a:cubicBezTo>
                <a:cubicBezTo>
                  <a:pt x="4388" y="3718"/>
                  <a:pt x="4387" y="3678"/>
                  <a:pt x="4372" y="3641"/>
                </a:cubicBezTo>
                <a:lnTo>
                  <a:pt x="4340" y="3566"/>
                </a:lnTo>
                <a:cubicBezTo>
                  <a:pt x="4377" y="3535"/>
                  <a:pt x="4410" y="3500"/>
                  <a:pt x="4441" y="3463"/>
                </a:cubicBezTo>
                <a:lnTo>
                  <a:pt x="4517" y="3494"/>
                </a:lnTo>
                <a:cubicBezTo>
                  <a:pt x="4593" y="3525"/>
                  <a:pt x="4681" y="3488"/>
                  <a:pt x="4712" y="3412"/>
                </a:cubicBezTo>
                <a:lnTo>
                  <a:pt x="4788" y="3224"/>
                </a:lnTo>
                <a:cubicBezTo>
                  <a:pt x="4820" y="3148"/>
                  <a:pt x="4783" y="3060"/>
                  <a:pt x="4706" y="3028"/>
                </a:cubicBezTo>
                <a:lnTo>
                  <a:pt x="4706" y="3028"/>
                </a:lnTo>
                <a:close/>
                <a:moveTo>
                  <a:pt x="4168" y="3090"/>
                </a:moveTo>
                <a:lnTo>
                  <a:pt x="4168" y="3090"/>
                </a:lnTo>
                <a:cubicBezTo>
                  <a:pt x="4129" y="3187"/>
                  <a:pt x="4054" y="3263"/>
                  <a:pt x="3957" y="3303"/>
                </a:cubicBezTo>
                <a:cubicBezTo>
                  <a:pt x="3860" y="3344"/>
                  <a:pt x="3754" y="3345"/>
                  <a:pt x="3657" y="3305"/>
                </a:cubicBezTo>
                <a:cubicBezTo>
                  <a:pt x="3559" y="3266"/>
                  <a:pt x="3483" y="3191"/>
                  <a:pt x="3443" y="3094"/>
                </a:cubicBezTo>
                <a:cubicBezTo>
                  <a:pt x="3359" y="2895"/>
                  <a:pt x="3453" y="2664"/>
                  <a:pt x="3652" y="2580"/>
                </a:cubicBezTo>
                <a:cubicBezTo>
                  <a:pt x="3701" y="2559"/>
                  <a:pt x="3753" y="2549"/>
                  <a:pt x="3805" y="2549"/>
                </a:cubicBezTo>
                <a:cubicBezTo>
                  <a:pt x="3855" y="2549"/>
                  <a:pt x="3905" y="2559"/>
                  <a:pt x="3953" y="2578"/>
                </a:cubicBezTo>
                <a:cubicBezTo>
                  <a:pt x="4050" y="2618"/>
                  <a:pt x="4126" y="2693"/>
                  <a:pt x="4166" y="2789"/>
                </a:cubicBezTo>
                <a:cubicBezTo>
                  <a:pt x="4207" y="2886"/>
                  <a:pt x="4208" y="2993"/>
                  <a:pt x="4168" y="3090"/>
                </a:cubicBezTo>
                <a:lnTo>
                  <a:pt x="4168" y="3090"/>
                </a:lnTo>
                <a:close/>
                <a:moveTo>
                  <a:pt x="4003" y="2453"/>
                </a:moveTo>
                <a:lnTo>
                  <a:pt x="4003" y="2453"/>
                </a:lnTo>
                <a:cubicBezTo>
                  <a:pt x="3873" y="2400"/>
                  <a:pt x="3730" y="2401"/>
                  <a:pt x="3600" y="2456"/>
                </a:cubicBezTo>
                <a:cubicBezTo>
                  <a:pt x="3332" y="2569"/>
                  <a:pt x="3205" y="2879"/>
                  <a:pt x="3318" y="3147"/>
                </a:cubicBezTo>
                <a:cubicBezTo>
                  <a:pt x="3373" y="3277"/>
                  <a:pt x="3475" y="3377"/>
                  <a:pt x="3606" y="3430"/>
                </a:cubicBezTo>
                <a:cubicBezTo>
                  <a:pt x="3670" y="3457"/>
                  <a:pt x="3737" y="3470"/>
                  <a:pt x="3805" y="3470"/>
                </a:cubicBezTo>
                <a:cubicBezTo>
                  <a:pt x="3874" y="3470"/>
                  <a:pt x="3944" y="3456"/>
                  <a:pt x="4010" y="3428"/>
                </a:cubicBezTo>
                <a:cubicBezTo>
                  <a:pt x="4139" y="3373"/>
                  <a:pt x="4240" y="3271"/>
                  <a:pt x="4293" y="3141"/>
                </a:cubicBezTo>
                <a:cubicBezTo>
                  <a:pt x="4346" y="3010"/>
                  <a:pt x="4346" y="2867"/>
                  <a:pt x="4291" y="2737"/>
                </a:cubicBezTo>
                <a:cubicBezTo>
                  <a:pt x="4236" y="2607"/>
                  <a:pt x="4134" y="2506"/>
                  <a:pt x="4003" y="2453"/>
                </a:cubicBezTo>
                <a:lnTo>
                  <a:pt x="4003" y="2453"/>
                </a:lnTo>
                <a:close/>
                <a:moveTo>
                  <a:pt x="2596" y="2865"/>
                </a:moveTo>
                <a:lnTo>
                  <a:pt x="2596" y="2865"/>
                </a:lnTo>
                <a:lnTo>
                  <a:pt x="2379" y="3081"/>
                </a:lnTo>
                <a:cubicBezTo>
                  <a:pt x="2357" y="3103"/>
                  <a:pt x="2321" y="3103"/>
                  <a:pt x="2299" y="3081"/>
                </a:cubicBezTo>
                <a:lnTo>
                  <a:pt x="2157" y="2939"/>
                </a:lnTo>
                <a:cubicBezTo>
                  <a:pt x="2135" y="2917"/>
                  <a:pt x="2101" y="2913"/>
                  <a:pt x="2074" y="2929"/>
                </a:cubicBezTo>
                <a:cubicBezTo>
                  <a:pt x="1981" y="2986"/>
                  <a:pt x="1880" y="3029"/>
                  <a:pt x="1774" y="3055"/>
                </a:cubicBezTo>
                <a:cubicBezTo>
                  <a:pt x="1755" y="3060"/>
                  <a:pt x="1739" y="3073"/>
                  <a:pt x="1730" y="3090"/>
                </a:cubicBezTo>
                <a:cubicBezTo>
                  <a:pt x="1725" y="3100"/>
                  <a:pt x="1723" y="3111"/>
                  <a:pt x="1723" y="3123"/>
                </a:cubicBezTo>
                <a:lnTo>
                  <a:pt x="1723" y="3320"/>
                </a:lnTo>
                <a:cubicBezTo>
                  <a:pt x="1723" y="3351"/>
                  <a:pt x="1697" y="3376"/>
                  <a:pt x="1666" y="3376"/>
                </a:cubicBezTo>
                <a:lnTo>
                  <a:pt x="1360" y="3376"/>
                </a:lnTo>
                <a:cubicBezTo>
                  <a:pt x="1329" y="3376"/>
                  <a:pt x="1303" y="3351"/>
                  <a:pt x="1303" y="3320"/>
                </a:cubicBezTo>
                <a:lnTo>
                  <a:pt x="1303" y="3121"/>
                </a:lnTo>
                <a:cubicBezTo>
                  <a:pt x="1303" y="3090"/>
                  <a:pt x="1280" y="3063"/>
                  <a:pt x="1250" y="3056"/>
                </a:cubicBezTo>
                <a:cubicBezTo>
                  <a:pt x="1144" y="3029"/>
                  <a:pt x="1043" y="2987"/>
                  <a:pt x="951" y="2930"/>
                </a:cubicBezTo>
                <a:cubicBezTo>
                  <a:pt x="940" y="2924"/>
                  <a:pt x="928" y="2921"/>
                  <a:pt x="915" y="2921"/>
                </a:cubicBezTo>
                <a:cubicBezTo>
                  <a:pt x="898" y="2921"/>
                  <a:pt x="881" y="2927"/>
                  <a:pt x="868" y="2940"/>
                </a:cubicBezTo>
                <a:lnTo>
                  <a:pt x="727" y="3081"/>
                </a:lnTo>
                <a:cubicBezTo>
                  <a:pt x="705" y="3103"/>
                  <a:pt x="669" y="3103"/>
                  <a:pt x="646" y="3081"/>
                </a:cubicBezTo>
                <a:lnTo>
                  <a:pt x="430" y="2865"/>
                </a:lnTo>
                <a:cubicBezTo>
                  <a:pt x="408" y="2842"/>
                  <a:pt x="408" y="2806"/>
                  <a:pt x="430" y="2784"/>
                </a:cubicBezTo>
                <a:lnTo>
                  <a:pt x="573" y="2641"/>
                </a:lnTo>
                <a:cubicBezTo>
                  <a:pt x="595" y="2619"/>
                  <a:pt x="599" y="2586"/>
                  <a:pt x="583" y="2559"/>
                </a:cubicBezTo>
                <a:cubicBezTo>
                  <a:pt x="527" y="2465"/>
                  <a:pt x="487" y="2365"/>
                  <a:pt x="460" y="2254"/>
                </a:cubicBezTo>
                <a:cubicBezTo>
                  <a:pt x="451" y="2227"/>
                  <a:pt x="425" y="2208"/>
                  <a:pt x="396" y="2208"/>
                </a:cubicBezTo>
                <a:lnTo>
                  <a:pt x="191" y="2208"/>
                </a:lnTo>
                <a:cubicBezTo>
                  <a:pt x="160" y="2208"/>
                  <a:pt x="135" y="2182"/>
                  <a:pt x="135" y="2151"/>
                </a:cubicBezTo>
                <a:lnTo>
                  <a:pt x="135" y="1845"/>
                </a:lnTo>
                <a:cubicBezTo>
                  <a:pt x="135" y="1814"/>
                  <a:pt x="160" y="1788"/>
                  <a:pt x="191" y="1788"/>
                </a:cubicBezTo>
                <a:lnTo>
                  <a:pt x="401" y="1788"/>
                </a:lnTo>
                <a:cubicBezTo>
                  <a:pt x="432" y="1788"/>
                  <a:pt x="459" y="1766"/>
                  <a:pt x="467" y="1736"/>
                </a:cubicBezTo>
                <a:cubicBezTo>
                  <a:pt x="494" y="1634"/>
                  <a:pt x="535" y="1536"/>
                  <a:pt x="590" y="1446"/>
                </a:cubicBezTo>
                <a:cubicBezTo>
                  <a:pt x="606" y="1420"/>
                  <a:pt x="603" y="1387"/>
                  <a:pt x="582" y="1365"/>
                </a:cubicBezTo>
                <a:lnTo>
                  <a:pt x="430" y="1212"/>
                </a:lnTo>
                <a:cubicBezTo>
                  <a:pt x="408" y="1190"/>
                  <a:pt x="408" y="1154"/>
                  <a:pt x="430" y="1132"/>
                </a:cubicBezTo>
                <a:lnTo>
                  <a:pt x="646" y="915"/>
                </a:lnTo>
                <a:cubicBezTo>
                  <a:pt x="668" y="894"/>
                  <a:pt x="706" y="894"/>
                  <a:pt x="727" y="915"/>
                </a:cubicBezTo>
                <a:lnTo>
                  <a:pt x="886" y="1075"/>
                </a:lnTo>
                <a:cubicBezTo>
                  <a:pt x="913" y="1101"/>
                  <a:pt x="955" y="1101"/>
                  <a:pt x="982" y="1075"/>
                </a:cubicBezTo>
                <a:cubicBezTo>
                  <a:pt x="985" y="1071"/>
                  <a:pt x="988" y="1067"/>
                  <a:pt x="990" y="1064"/>
                </a:cubicBezTo>
                <a:cubicBezTo>
                  <a:pt x="1072" y="1018"/>
                  <a:pt x="1160" y="984"/>
                  <a:pt x="1250" y="962"/>
                </a:cubicBezTo>
                <a:cubicBezTo>
                  <a:pt x="1260" y="959"/>
                  <a:pt x="1270" y="954"/>
                  <a:pt x="1278" y="948"/>
                </a:cubicBezTo>
                <a:cubicBezTo>
                  <a:pt x="1294" y="935"/>
                  <a:pt x="1303" y="911"/>
                  <a:pt x="1303" y="891"/>
                </a:cubicBezTo>
                <a:lnTo>
                  <a:pt x="1303" y="677"/>
                </a:lnTo>
                <a:cubicBezTo>
                  <a:pt x="1303" y="645"/>
                  <a:pt x="1329" y="620"/>
                  <a:pt x="1360" y="620"/>
                </a:cubicBezTo>
                <a:lnTo>
                  <a:pt x="1666" y="620"/>
                </a:lnTo>
                <a:cubicBezTo>
                  <a:pt x="1697" y="620"/>
                  <a:pt x="1723" y="645"/>
                  <a:pt x="1723" y="677"/>
                </a:cubicBezTo>
                <a:lnTo>
                  <a:pt x="1723" y="894"/>
                </a:lnTo>
                <a:cubicBezTo>
                  <a:pt x="1723" y="897"/>
                  <a:pt x="1723" y="903"/>
                  <a:pt x="1724" y="906"/>
                </a:cubicBezTo>
                <a:cubicBezTo>
                  <a:pt x="1728" y="933"/>
                  <a:pt x="1748" y="956"/>
                  <a:pt x="1774" y="962"/>
                </a:cubicBezTo>
                <a:cubicBezTo>
                  <a:pt x="1875" y="988"/>
                  <a:pt x="1972" y="1027"/>
                  <a:pt x="2062" y="1081"/>
                </a:cubicBezTo>
                <a:cubicBezTo>
                  <a:pt x="2077" y="1090"/>
                  <a:pt x="2096" y="1092"/>
                  <a:pt x="2113" y="1088"/>
                </a:cubicBezTo>
                <a:cubicBezTo>
                  <a:pt x="2126" y="1085"/>
                  <a:pt x="2137" y="1078"/>
                  <a:pt x="2146" y="1069"/>
                </a:cubicBezTo>
                <a:lnTo>
                  <a:pt x="2299" y="915"/>
                </a:lnTo>
                <a:cubicBezTo>
                  <a:pt x="2320" y="894"/>
                  <a:pt x="2358" y="894"/>
                  <a:pt x="2379" y="915"/>
                </a:cubicBezTo>
                <a:lnTo>
                  <a:pt x="2596" y="1132"/>
                </a:lnTo>
                <a:cubicBezTo>
                  <a:pt x="2618" y="1154"/>
                  <a:pt x="2618" y="1190"/>
                  <a:pt x="2596" y="1212"/>
                </a:cubicBezTo>
                <a:lnTo>
                  <a:pt x="2442" y="1364"/>
                </a:lnTo>
                <a:cubicBezTo>
                  <a:pt x="2420" y="1386"/>
                  <a:pt x="2416" y="1420"/>
                  <a:pt x="2432" y="1447"/>
                </a:cubicBezTo>
                <a:cubicBezTo>
                  <a:pt x="2487" y="1536"/>
                  <a:pt x="2528" y="1633"/>
                  <a:pt x="2554" y="1733"/>
                </a:cubicBezTo>
                <a:cubicBezTo>
                  <a:pt x="2559" y="1759"/>
                  <a:pt x="2581" y="1781"/>
                  <a:pt x="2608" y="1787"/>
                </a:cubicBezTo>
                <a:cubicBezTo>
                  <a:pt x="2612" y="1788"/>
                  <a:pt x="2617" y="1788"/>
                  <a:pt x="2622" y="1788"/>
                </a:cubicBezTo>
                <a:lnTo>
                  <a:pt x="2834" y="1788"/>
                </a:lnTo>
                <a:cubicBezTo>
                  <a:pt x="2866" y="1788"/>
                  <a:pt x="2891" y="1814"/>
                  <a:pt x="2891" y="1845"/>
                </a:cubicBezTo>
                <a:lnTo>
                  <a:pt x="2891" y="2151"/>
                </a:lnTo>
                <a:cubicBezTo>
                  <a:pt x="2891" y="2182"/>
                  <a:pt x="2866" y="2208"/>
                  <a:pt x="2834" y="2208"/>
                </a:cubicBezTo>
                <a:lnTo>
                  <a:pt x="2626" y="2208"/>
                </a:lnTo>
                <a:cubicBezTo>
                  <a:pt x="2595" y="2208"/>
                  <a:pt x="2568" y="2229"/>
                  <a:pt x="2560" y="2260"/>
                </a:cubicBezTo>
                <a:cubicBezTo>
                  <a:pt x="2535" y="2365"/>
                  <a:pt x="2495" y="2465"/>
                  <a:pt x="2440" y="2557"/>
                </a:cubicBezTo>
                <a:cubicBezTo>
                  <a:pt x="2424" y="2584"/>
                  <a:pt x="2428" y="2618"/>
                  <a:pt x="2450" y="2640"/>
                </a:cubicBezTo>
                <a:lnTo>
                  <a:pt x="2596" y="2784"/>
                </a:lnTo>
                <a:cubicBezTo>
                  <a:pt x="2618" y="2806"/>
                  <a:pt x="2618" y="2842"/>
                  <a:pt x="2596" y="2865"/>
                </a:cubicBezTo>
                <a:lnTo>
                  <a:pt x="2596" y="2865"/>
                </a:lnTo>
                <a:close/>
                <a:moveTo>
                  <a:pt x="2582" y="2580"/>
                </a:moveTo>
                <a:lnTo>
                  <a:pt x="2582" y="2580"/>
                </a:lnTo>
                <a:cubicBezTo>
                  <a:pt x="2622" y="2505"/>
                  <a:pt x="2655" y="2425"/>
                  <a:pt x="2678" y="2343"/>
                </a:cubicBezTo>
                <a:lnTo>
                  <a:pt x="2834" y="2343"/>
                </a:lnTo>
                <a:cubicBezTo>
                  <a:pt x="2940" y="2343"/>
                  <a:pt x="3026" y="2257"/>
                  <a:pt x="3026" y="2151"/>
                </a:cubicBezTo>
                <a:lnTo>
                  <a:pt x="3026" y="1845"/>
                </a:lnTo>
                <a:cubicBezTo>
                  <a:pt x="3026" y="1739"/>
                  <a:pt x="2940" y="1653"/>
                  <a:pt x="2834" y="1653"/>
                </a:cubicBezTo>
                <a:lnTo>
                  <a:pt x="2672" y="1653"/>
                </a:lnTo>
                <a:cubicBezTo>
                  <a:pt x="2647" y="1573"/>
                  <a:pt x="2615" y="1496"/>
                  <a:pt x="2574" y="1423"/>
                </a:cubicBezTo>
                <a:lnTo>
                  <a:pt x="2691" y="1308"/>
                </a:lnTo>
                <a:cubicBezTo>
                  <a:pt x="2766" y="1233"/>
                  <a:pt x="2766" y="1111"/>
                  <a:pt x="2691" y="1036"/>
                </a:cubicBezTo>
                <a:lnTo>
                  <a:pt x="2475" y="820"/>
                </a:lnTo>
                <a:cubicBezTo>
                  <a:pt x="2403" y="747"/>
                  <a:pt x="2276" y="747"/>
                  <a:pt x="2203" y="820"/>
                </a:cubicBezTo>
                <a:lnTo>
                  <a:pt x="2084" y="939"/>
                </a:lnTo>
                <a:cubicBezTo>
                  <a:pt x="2012" y="900"/>
                  <a:pt x="1936" y="869"/>
                  <a:pt x="1858" y="845"/>
                </a:cubicBezTo>
                <a:lnTo>
                  <a:pt x="1858" y="677"/>
                </a:lnTo>
                <a:cubicBezTo>
                  <a:pt x="1858" y="571"/>
                  <a:pt x="1772" y="485"/>
                  <a:pt x="1666" y="485"/>
                </a:cubicBezTo>
                <a:lnTo>
                  <a:pt x="1360" y="485"/>
                </a:lnTo>
                <a:cubicBezTo>
                  <a:pt x="1254" y="485"/>
                  <a:pt x="1168" y="571"/>
                  <a:pt x="1168" y="677"/>
                </a:cubicBezTo>
                <a:lnTo>
                  <a:pt x="1168" y="844"/>
                </a:lnTo>
                <a:cubicBezTo>
                  <a:pt x="1089" y="867"/>
                  <a:pt x="1013" y="899"/>
                  <a:pt x="940" y="937"/>
                </a:cubicBezTo>
                <a:lnTo>
                  <a:pt x="822" y="820"/>
                </a:lnTo>
                <a:cubicBezTo>
                  <a:pt x="750" y="747"/>
                  <a:pt x="623" y="748"/>
                  <a:pt x="551" y="820"/>
                </a:cubicBezTo>
                <a:lnTo>
                  <a:pt x="335" y="1036"/>
                </a:lnTo>
                <a:cubicBezTo>
                  <a:pt x="260" y="1111"/>
                  <a:pt x="260" y="1233"/>
                  <a:pt x="335" y="1308"/>
                </a:cubicBezTo>
                <a:lnTo>
                  <a:pt x="449" y="1422"/>
                </a:lnTo>
                <a:cubicBezTo>
                  <a:pt x="408" y="1495"/>
                  <a:pt x="375" y="1573"/>
                  <a:pt x="350" y="1653"/>
                </a:cubicBezTo>
                <a:lnTo>
                  <a:pt x="191" y="1653"/>
                </a:lnTo>
                <a:cubicBezTo>
                  <a:pt x="86" y="1653"/>
                  <a:pt x="0" y="1739"/>
                  <a:pt x="0" y="1845"/>
                </a:cubicBezTo>
                <a:lnTo>
                  <a:pt x="0" y="2151"/>
                </a:lnTo>
                <a:cubicBezTo>
                  <a:pt x="0" y="2257"/>
                  <a:pt x="86" y="2343"/>
                  <a:pt x="191" y="2343"/>
                </a:cubicBezTo>
                <a:lnTo>
                  <a:pt x="344" y="2343"/>
                </a:lnTo>
                <a:cubicBezTo>
                  <a:pt x="368" y="2426"/>
                  <a:pt x="400" y="2506"/>
                  <a:pt x="441" y="2582"/>
                </a:cubicBezTo>
                <a:lnTo>
                  <a:pt x="335" y="2689"/>
                </a:lnTo>
                <a:cubicBezTo>
                  <a:pt x="260" y="2763"/>
                  <a:pt x="260" y="2885"/>
                  <a:pt x="335" y="2960"/>
                </a:cubicBezTo>
                <a:lnTo>
                  <a:pt x="551" y="3176"/>
                </a:lnTo>
                <a:cubicBezTo>
                  <a:pt x="626" y="3251"/>
                  <a:pt x="748" y="3251"/>
                  <a:pt x="822" y="3176"/>
                </a:cubicBezTo>
                <a:lnTo>
                  <a:pt x="926" y="3073"/>
                </a:lnTo>
                <a:cubicBezTo>
                  <a:pt x="1003" y="3115"/>
                  <a:pt x="1084" y="3148"/>
                  <a:pt x="1168" y="3173"/>
                </a:cubicBezTo>
                <a:lnTo>
                  <a:pt x="1168" y="3320"/>
                </a:lnTo>
                <a:cubicBezTo>
                  <a:pt x="1168" y="3425"/>
                  <a:pt x="1254" y="3511"/>
                  <a:pt x="1360" y="3511"/>
                </a:cubicBezTo>
                <a:lnTo>
                  <a:pt x="1666" y="3511"/>
                </a:lnTo>
                <a:cubicBezTo>
                  <a:pt x="1772" y="3511"/>
                  <a:pt x="1858" y="3425"/>
                  <a:pt x="1858" y="3320"/>
                </a:cubicBezTo>
                <a:lnTo>
                  <a:pt x="1858" y="3172"/>
                </a:lnTo>
                <a:cubicBezTo>
                  <a:pt x="1941" y="3147"/>
                  <a:pt x="2022" y="3113"/>
                  <a:pt x="2098" y="3071"/>
                </a:cubicBezTo>
                <a:lnTo>
                  <a:pt x="2203" y="3176"/>
                </a:lnTo>
                <a:cubicBezTo>
                  <a:pt x="2278" y="3251"/>
                  <a:pt x="2400" y="3251"/>
                  <a:pt x="2475" y="3176"/>
                </a:cubicBezTo>
                <a:lnTo>
                  <a:pt x="2691" y="2960"/>
                </a:lnTo>
                <a:cubicBezTo>
                  <a:pt x="2766" y="2885"/>
                  <a:pt x="2766" y="2763"/>
                  <a:pt x="2691" y="2688"/>
                </a:cubicBezTo>
                <a:lnTo>
                  <a:pt x="2582" y="2580"/>
                </a:lnTo>
                <a:lnTo>
                  <a:pt x="2582" y="2580"/>
                </a:lnTo>
                <a:close/>
                <a:moveTo>
                  <a:pt x="1513" y="2642"/>
                </a:moveTo>
                <a:lnTo>
                  <a:pt x="1513" y="2642"/>
                </a:lnTo>
                <a:cubicBezTo>
                  <a:pt x="1167" y="2642"/>
                  <a:pt x="886" y="2361"/>
                  <a:pt x="886" y="2015"/>
                </a:cubicBezTo>
                <a:cubicBezTo>
                  <a:pt x="886" y="1670"/>
                  <a:pt x="1167" y="1389"/>
                  <a:pt x="1513" y="1389"/>
                </a:cubicBezTo>
                <a:cubicBezTo>
                  <a:pt x="1859" y="1389"/>
                  <a:pt x="2140" y="1670"/>
                  <a:pt x="2140" y="2015"/>
                </a:cubicBezTo>
                <a:cubicBezTo>
                  <a:pt x="2140" y="2361"/>
                  <a:pt x="1859" y="2642"/>
                  <a:pt x="1513" y="2642"/>
                </a:cubicBezTo>
                <a:lnTo>
                  <a:pt x="1513" y="2642"/>
                </a:lnTo>
                <a:close/>
                <a:moveTo>
                  <a:pt x="1513" y="1254"/>
                </a:moveTo>
                <a:lnTo>
                  <a:pt x="1513" y="1254"/>
                </a:lnTo>
                <a:cubicBezTo>
                  <a:pt x="1093" y="1254"/>
                  <a:pt x="751" y="1595"/>
                  <a:pt x="751" y="2015"/>
                </a:cubicBezTo>
                <a:cubicBezTo>
                  <a:pt x="751" y="2435"/>
                  <a:pt x="1093" y="2777"/>
                  <a:pt x="1513" y="2777"/>
                </a:cubicBezTo>
                <a:cubicBezTo>
                  <a:pt x="1933" y="2777"/>
                  <a:pt x="2275" y="2435"/>
                  <a:pt x="2275" y="2015"/>
                </a:cubicBezTo>
                <a:cubicBezTo>
                  <a:pt x="2275" y="1595"/>
                  <a:pt x="1933" y="1254"/>
                  <a:pt x="1513" y="125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4" name="Google Shape;604;p41"/>
          <p:cNvCxnSpPr/>
          <p:nvPr/>
        </p:nvCxnSpPr>
        <p:spPr>
          <a:xfrm rot="5400000">
            <a:off x="-255435" y="3551209"/>
            <a:ext cx="1484700" cy="136500"/>
          </a:xfrm>
          <a:prstGeom prst="bentConnector3">
            <a:avLst>
              <a:gd fmla="val 0" name="adj1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605" name="Google Shape;605;p41"/>
          <p:cNvSpPr txBox="1"/>
          <p:nvPr/>
        </p:nvSpPr>
        <p:spPr>
          <a:xfrm>
            <a:off x="2369574" y="4491269"/>
            <a:ext cx="220242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62BAE9"/>
                </a:solidFill>
                <a:latin typeface="Calibri"/>
                <a:ea typeface="Calibri"/>
                <a:cs typeface="Calibri"/>
                <a:sym typeface="Calibri"/>
              </a:rPr>
              <a:t>Подсистема обмена данными</a:t>
            </a:r>
            <a:endParaRPr/>
          </a:p>
        </p:txBody>
      </p:sp>
      <p:cxnSp>
        <p:nvCxnSpPr>
          <p:cNvPr id="606" name="Google Shape;606;p41"/>
          <p:cNvCxnSpPr/>
          <p:nvPr/>
        </p:nvCxnSpPr>
        <p:spPr>
          <a:xfrm rot="10800000">
            <a:off x="1179205" y="3903141"/>
            <a:ext cx="1885" cy="39977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07" name="Google Shape;607;p41"/>
          <p:cNvSpPr/>
          <p:nvPr/>
        </p:nvSpPr>
        <p:spPr>
          <a:xfrm>
            <a:off x="1099284" y="4039188"/>
            <a:ext cx="159842" cy="153885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608" name="Google Shape;608;p41"/>
          <p:cNvSpPr/>
          <p:nvPr/>
        </p:nvSpPr>
        <p:spPr>
          <a:xfrm>
            <a:off x="114939" y="3506293"/>
            <a:ext cx="287700" cy="276900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41"/>
          <p:cNvSpPr/>
          <p:nvPr/>
        </p:nvSpPr>
        <p:spPr>
          <a:xfrm>
            <a:off x="6760136" y="2435226"/>
            <a:ext cx="202184" cy="196290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610" name="Google Shape;610;p41"/>
          <p:cNvSpPr/>
          <p:nvPr/>
        </p:nvSpPr>
        <p:spPr>
          <a:xfrm>
            <a:off x="6760136" y="3034314"/>
            <a:ext cx="202184" cy="196290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11" name="Google Shape;611;p41"/>
          <p:cNvSpPr/>
          <p:nvPr/>
        </p:nvSpPr>
        <p:spPr>
          <a:xfrm>
            <a:off x="6760136" y="3633402"/>
            <a:ext cx="202184" cy="196290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612" name="Google Shape;612;p41"/>
          <p:cNvSpPr/>
          <p:nvPr/>
        </p:nvSpPr>
        <p:spPr>
          <a:xfrm>
            <a:off x="6760136" y="4232490"/>
            <a:ext cx="202184" cy="196318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613" name="Google Shape;613;p41"/>
          <p:cNvSpPr txBox="1"/>
          <p:nvPr/>
        </p:nvSpPr>
        <p:spPr>
          <a:xfrm>
            <a:off x="6962320" y="2297716"/>
            <a:ext cx="213071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Отправка работ в хранилище.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Вывод результатов проверки.</a:t>
            </a:r>
            <a:endParaRPr/>
          </a:p>
        </p:txBody>
      </p:sp>
      <p:sp>
        <p:nvSpPr>
          <p:cNvPr id="614" name="Google Shape;614;p41"/>
          <p:cNvSpPr txBox="1"/>
          <p:nvPr/>
        </p:nvSpPr>
        <p:spPr>
          <a:xfrm>
            <a:off x="6962319" y="2905600"/>
            <a:ext cx="206498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Проверка полученных работ.</a:t>
            </a:r>
            <a:b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Отправка результатов.</a:t>
            </a:r>
            <a:endParaRPr/>
          </a:p>
        </p:txBody>
      </p:sp>
      <p:sp>
        <p:nvSpPr>
          <p:cNvPr id="615" name="Google Shape;615;p41"/>
          <p:cNvSpPr txBox="1"/>
          <p:nvPr/>
        </p:nvSpPr>
        <p:spPr>
          <a:xfrm>
            <a:off x="6962320" y="3495979"/>
            <a:ext cx="170828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Подсчет статистики</a:t>
            </a:r>
            <a:b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и демонстрация отчета</a:t>
            </a:r>
            <a:endParaRPr/>
          </a:p>
        </p:txBody>
      </p:sp>
      <p:sp>
        <p:nvSpPr>
          <p:cNvPr id="616" name="Google Shape;616;p41"/>
          <p:cNvSpPr txBox="1"/>
          <p:nvPr/>
        </p:nvSpPr>
        <p:spPr>
          <a:xfrm>
            <a:off x="6962320" y="4093516"/>
            <a:ext cx="1944891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Обновление и мониторинг</a:t>
            </a:r>
            <a:b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2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качества работы модулей</a:t>
            </a:r>
            <a:endParaRPr/>
          </a:p>
        </p:txBody>
      </p:sp>
      <p:sp>
        <p:nvSpPr>
          <p:cNvPr id="617" name="Google Shape;617;p41"/>
          <p:cNvSpPr/>
          <p:nvPr/>
        </p:nvSpPr>
        <p:spPr>
          <a:xfrm>
            <a:off x="2304659" y="2480708"/>
            <a:ext cx="4121239" cy="359424"/>
          </a:xfrm>
          <a:prstGeom prst="roundRect">
            <a:avLst>
              <a:gd fmla="val 18092" name="adj"/>
            </a:avLst>
          </a:prstGeom>
          <a:solidFill>
            <a:srgbClr val="0D2E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Модуль обучения и администрирования моделей</a:t>
            </a:r>
            <a:endParaRPr/>
          </a:p>
        </p:txBody>
      </p:sp>
      <p:sp>
        <p:nvSpPr>
          <p:cNvPr id="618" name="Google Shape;618;p41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9" name="Google Shape;619;p41"/>
          <p:cNvCxnSpPr/>
          <p:nvPr/>
        </p:nvCxnSpPr>
        <p:spPr>
          <a:xfrm rot="10800000">
            <a:off x="3333584" y="3922816"/>
            <a:ext cx="1885" cy="39977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20" name="Google Shape;620;p41"/>
          <p:cNvCxnSpPr/>
          <p:nvPr/>
        </p:nvCxnSpPr>
        <p:spPr>
          <a:xfrm rot="10800000">
            <a:off x="5466885" y="3922816"/>
            <a:ext cx="1885" cy="399778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21" name="Google Shape;621;p41"/>
          <p:cNvCxnSpPr/>
          <p:nvPr/>
        </p:nvCxnSpPr>
        <p:spPr>
          <a:xfrm rot="10800000">
            <a:off x="4135937" y="2743609"/>
            <a:ext cx="1" cy="37478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622" name="Google Shape;622;p41"/>
          <p:cNvCxnSpPr/>
          <p:nvPr/>
        </p:nvCxnSpPr>
        <p:spPr>
          <a:xfrm rot="10800000">
            <a:off x="6223022" y="2743609"/>
            <a:ext cx="0" cy="37478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623" name="Google Shape;623;p41"/>
          <p:cNvSpPr/>
          <p:nvPr/>
        </p:nvSpPr>
        <p:spPr>
          <a:xfrm>
            <a:off x="5387254" y="4039188"/>
            <a:ext cx="159842" cy="153885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24" name="Google Shape;624;p41"/>
          <p:cNvSpPr/>
          <p:nvPr/>
        </p:nvSpPr>
        <p:spPr>
          <a:xfrm>
            <a:off x="3255630" y="4039188"/>
            <a:ext cx="159842" cy="153885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625" name="Google Shape;625;p41"/>
          <p:cNvSpPr/>
          <p:nvPr/>
        </p:nvSpPr>
        <p:spPr>
          <a:xfrm>
            <a:off x="4057901" y="2856517"/>
            <a:ext cx="159842" cy="153885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626" name="Google Shape;626;p41"/>
          <p:cNvSpPr/>
          <p:nvPr/>
        </p:nvSpPr>
        <p:spPr>
          <a:xfrm>
            <a:off x="6143754" y="2856517"/>
            <a:ext cx="159842" cy="153885"/>
          </a:xfrm>
          <a:prstGeom prst="ellipse">
            <a:avLst/>
          </a:prstGeom>
          <a:solidFill>
            <a:srgbClr val="0D2E49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42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Процесс проверки заданий </a:t>
            </a:r>
            <a:b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 развернутым ответом – </a:t>
            </a:r>
            <a:r>
              <a:rPr b="1" lang="ru-RU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IS</a:t>
            </a:r>
            <a:endParaRPr b="1"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42"/>
          <p:cNvSpPr txBox="1"/>
          <p:nvPr/>
        </p:nvSpPr>
        <p:spPr>
          <a:xfrm>
            <a:off x="194804" y="1630020"/>
            <a:ext cx="64998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Ученик</a:t>
            </a:r>
            <a:endParaRPr/>
          </a:p>
        </p:txBody>
      </p:sp>
      <p:sp>
        <p:nvSpPr>
          <p:cNvPr id="633" name="Google Shape;633;p42"/>
          <p:cNvSpPr txBox="1"/>
          <p:nvPr/>
        </p:nvSpPr>
        <p:spPr>
          <a:xfrm>
            <a:off x="194804" y="2884023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</a:t>
            </a:r>
            <a:endParaRPr/>
          </a:p>
        </p:txBody>
      </p:sp>
      <p:sp>
        <p:nvSpPr>
          <p:cNvPr id="634" name="Google Shape;634;p42"/>
          <p:cNvSpPr/>
          <p:nvPr/>
        </p:nvSpPr>
        <p:spPr>
          <a:xfrm>
            <a:off x="1277921" y="1507831"/>
            <a:ext cx="1115815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Выполняет задания</a:t>
            </a:r>
            <a:endParaRPr/>
          </a:p>
        </p:txBody>
      </p:sp>
      <p:sp>
        <p:nvSpPr>
          <p:cNvPr id="635" name="Google Shape;635;p42"/>
          <p:cNvSpPr/>
          <p:nvPr/>
        </p:nvSpPr>
        <p:spPr>
          <a:xfrm>
            <a:off x="2486312" y="1507831"/>
            <a:ext cx="94221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работу на проверку</a:t>
            </a:r>
            <a:endParaRPr/>
          </a:p>
        </p:txBody>
      </p:sp>
      <p:sp>
        <p:nvSpPr>
          <p:cNvPr id="636" name="Google Shape;636;p42"/>
          <p:cNvSpPr/>
          <p:nvPr/>
        </p:nvSpPr>
        <p:spPr>
          <a:xfrm>
            <a:off x="6821263" y="2761834"/>
            <a:ext cx="991970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проверенную работу</a:t>
            </a:r>
            <a:endParaRPr/>
          </a:p>
        </p:txBody>
      </p:sp>
      <p:sp>
        <p:nvSpPr>
          <p:cNvPr id="637" name="Google Shape;637;p42"/>
          <p:cNvSpPr/>
          <p:nvPr/>
        </p:nvSpPr>
        <p:spPr>
          <a:xfrm>
            <a:off x="7892566" y="2761834"/>
            <a:ext cx="87647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оценку ученику</a:t>
            </a:r>
            <a:endParaRPr/>
          </a:p>
        </p:txBody>
      </p:sp>
      <p:cxnSp>
        <p:nvCxnSpPr>
          <p:cNvPr id="638" name="Google Shape;638;p42"/>
          <p:cNvCxnSpPr/>
          <p:nvPr/>
        </p:nvCxnSpPr>
        <p:spPr>
          <a:xfrm>
            <a:off x="7813233" y="3022523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39" name="Google Shape;639;p42"/>
          <p:cNvCxnSpPr/>
          <p:nvPr/>
        </p:nvCxnSpPr>
        <p:spPr>
          <a:xfrm>
            <a:off x="2388117" y="1768520"/>
            <a:ext cx="108516" cy="1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0" name="Google Shape;640;p42"/>
          <p:cNvSpPr/>
          <p:nvPr/>
        </p:nvSpPr>
        <p:spPr>
          <a:xfrm>
            <a:off x="1276102" y="2761834"/>
            <a:ext cx="1149915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работу ученика на хранение</a:t>
            </a:r>
            <a:endParaRPr/>
          </a:p>
        </p:txBody>
      </p:sp>
      <p:cxnSp>
        <p:nvCxnSpPr>
          <p:cNvPr id="641" name="Google Shape;641;p42"/>
          <p:cNvCxnSpPr/>
          <p:nvPr/>
        </p:nvCxnSpPr>
        <p:spPr>
          <a:xfrm>
            <a:off x="2425594" y="3022523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42" name="Google Shape;642;p42"/>
          <p:cNvSpPr/>
          <p:nvPr/>
        </p:nvSpPr>
        <p:spPr>
          <a:xfrm>
            <a:off x="909362" y="1669893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3" name="Google Shape;643;p42"/>
          <p:cNvCxnSpPr>
            <a:stCxn id="642" idx="6"/>
            <a:endCxn id="634" idx="1"/>
          </p:cNvCxnSpPr>
          <p:nvPr/>
        </p:nvCxnSpPr>
        <p:spPr>
          <a:xfrm>
            <a:off x="1106619" y="1768522"/>
            <a:ext cx="1713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44" name="Google Shape;644;p42"/>
          <p:cNvCxnSpPr>
            <a:endCxn id="635" idx="2"/>
          </p:cNvCxnSpPr>
          <p:nvPr/>
        </p:nvCxnSpPr>
        <p:spPr>
          <a:xfrm rot="10800000">
            <a:off x="2957420" y="2029212"/>
            <a:ext cx="0" cy="31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645" name="Google Shape;645;p42"/>
          <p:cNvCxnSpPr/>
          <p:nvPr/>
        </p:nvCxnSpPr>
        <p:spPr>
          <a:xfrm rot="10800000">
            <a:off x="2556342" y="2344815"/>
            <a:ext cx="40478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646" name="Google Shape;646;p42"/>
          <p:cNvCxnSpPr>
            <a:endCxn id="640" idx="0"/>
          </p:cNvCxnSpPr>
          <p:nvPr/>
        </p:nvCxnSpPr>
        <p:spPr>
          <a:xfrm>
            <a:off x="1851060" y="2343334"/>
            <a:ext cx="0" cy="41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647" name="Google Shape;647;p42"/>
          <p:cNvSpPr txBox="1"/>
          <p:nvPr/>
        </p:nvSpPr>
        <p:spPr>
          <a:xfrm>
            <a:off x="194804" y="4135077"/>
            <a:ext cx="69762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/>
          </a:p>
        </p:txBody>
      </p:sp>
      <p:cxnSp>
        <p:nvCxnSpPr>
          <p:cNvPr id="648" name="Google Shape;648;p42"/>
          <p:cNvCxnSpPr>
            <a:endCxn id="637" idx="0"/>
          </p:cNvCxnSpPr>
          <p:nvPr/>
        </p:nvCxnSpPr>
        <p:spPr>
          <a:xfrm>
            <a:off x="8330804" y="2347834"/>
            <a:ext cx="0" cy="41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649" name="Google Shape;649;p42"/>
          <p:cNvCxnSpPr>
            <a:endCxn id="636" idx="2"/>
          </p:cNvCxnSpPr>
          <p:nvPr/>
        </p:nvCxnSpPr>
        <p:spPr>
          <a:xfrm rot="10800000">
            <a:off x="7317248" y="3283215"/>
            <a:ext cx="0" cy="82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650" name="Google Shape;650;p42"/>
          <p:cNvCxnSpPr/>
          <p:nvPr/>
        </p:nvCxnSpPr>
        <p:spPr>
          <a:xfrm rot="10800000">
            <a:off x="1850485" y="2346218"/>
            <a:ext cx="33864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651" name="Google Shape;651;p42"/>
          <p:cNvCxnSpPr/>
          <p:nvPr/>
        </p:nvCxnSpPr>
        <p:spPr>
          <a:xfrm rot="10800000">
            <a:off x="6784924" y="2346218"/>
            <a:ext cx="3754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652" name="Google Shape;652;p42"/>
          <p:cNvCxnSpPr>
            <a:endCxn id="653" idx="2"/>
          </p:cNvCxnSpPr>
          <p:nvPr/>
        </p:nvCxnSpPr>
        <p:spPr>
          <a:xfrm rot="10800000">
            <a:off x="6784923" y="2029212"/>
            <a:ext cx="0" cy="31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654" name="Google Shape;654;p42"/>
          <p:cNvSpPr/>
          <p:nvPr/>
        </p:nvSpPr>
        <p:spPr>
          <a:xfrm>
            <a:off x="2497353" y="4019735"/>
            <a:ext cx="1498041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Вручную проверяет ответы на </a:t>
            </a:r>
            <a:r>
              <a:rPr b="1" lang="ru-RU" sz="10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каждое</a:t>
            </a: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задание</a:t>
            </a:r>
            <a:endParaRPr/>
          </a:p>
        </p:txBody>
      </p:sp>
      <p:sp>
        <p:nvSpPr>
          <p:cNvPr id="655" name="Google Shape;655;p42"/>
          <p:cNvSpPr/>
          <p:nvPr/>
        </p:nvSpPr>
        <p:spPr>
          <a:xfrm>
            <a:off x="1276102" y="4019735"/>
            <a:ext cx="1149915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работу ученика на проверку</a:t>
            </a:r>
            <a:endParaRPr/>
          </a:p>
        </p:txBody>
      </p:sp>
      <p:cxnSp>
        <p:nvCxnSpPr>
          <p:cNvPr id="656" name="Google Shape;656;p42"/>
          <p:cNvCxnSpPr/>
          <p:nvPr/>
        </p:nvCxnSpPr>
        <p:spPr>
          <a:xfrm>
            <a:off x="2425594" y="4280424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657" name="Google Shape;657;p42"/>
          <p:cNvSpPr/>
          <p:nvPr/>
        </p:nvSpPr>
        <p:spPr>
          <a:xfrm>
            <a:off x="4067156" y="4019735"/>
            <a:ext cx="1319572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результаты проверки в ПОД</a:t>
            </a:r>
            <a:endParaRPr/>
          </a:p>
        </p:txBody>
      </p:sp>
      <p:cxnSp>
        <p:nvCxnSpPr>
          <p:cNvPr id="658" name="Google Shape;658;p42"/>
          <p:cNvCxnSpPr/>
          <p:nvPr/>
        </p:nvCxnSpPr>
        <p:spPr>
          <a:xfrm>
            <a:off x="3995395" y="4280424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59" name="Google Shape;659;p42"/>
          <p:cNvCxnSpPr>
            <a:stCxn id="657" idx="3"/>
          </p:cNvCxnSpPr>
          <p:nvPr/>
        </p:nvCxnSpPr>
        <p:spPr>
          <a:xfrm>
            <a:off x="5386728" y="4280426"/>
            <a:ext cx="17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660" name="Google Shape;660;p42"/>
          <p:cNvCxnSpPr>
            <a:endCxn id="661" idx="2"/>
          </p:cNvCxnSpPr>
          <p:nvPr/>
        </p:nvCxnSpPr>
        <p:spPr>
          <a:xfrm rot="10800000">
            <a:off x="3147926" y="3283215"/>
            <a:ext cx="0" cy="351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662" name="Google Shape;662;p42"/>
          <p:cNvCxnSpPr/>
          <p:nvPr/>
        </p:nvCxnSpPr>
        <p:spPr>
          <a:xfrm rot="10800000">
            <a:off x="2683669" y="3631706"/>
            <a:ext cx="464257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663" name="Google Shape;663;p42"/>
          <p:cNvCxnSpPr>
            <a:endCxn id="655" idx="0"/>
          </p:cNvCxnSpPr>
          <p:nvPr/>
        </p:nvCxnSpPr>
        <p:spPr>
          <a:xfrm>
            <a:off x="1851060" y="3631835"/>
            <a:ext cx="0" cy="387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664" name="Google Shape;664;p42"/>
          <p:cNvCxnSpPr/>
          <p:nvPr/>
        </p:nvCxnSpPr>
        <p:spPr>
          <a:xfrm rot="10800000">
            <a:off x="1850488" y="3631706"/>
            <a:ext cx="48124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61" name="Google Shape;661;p42"/>
          <p:cNvSpPr/>
          <p:nvPr/>
        </p:nvSpPr>
        <p:spPr>
          <a:xfrm>
            <a:off x="2505675" y="2761834"/>
            <a:ext cx="1284502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работу на проверку экспертом</a:t>
            </a:r>
            <a:endParaRPr/>
          </a:p>
        </p:txBody>
      </p:sp>
      <p:cxnSp>
        <p:nvCxnSpPr>
          <p:cNvPr id="665" name="Google Shape;665;p42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53" name="Google Shape;653;p42"/>
          <p:cNvSpPr/>
          <p:nvPr/>
        </p:nvSpPr>
        <p:spPr>
          <a:xfrm>
            <a:off x="6313815" y="1507831"/>
            <a:ext cx="94221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оценку</a:t>
            </a:r>
            <a:endParaRPr/>
          </a:p>
        </p:txBody>
      </p:sp>
      <p:sp>
        <p:nvSpPr>
          <p:cNvPr id="666" name="Google Shape;666;p42"/>
          <p:cNvSpPr/>
          <p:nvPr/>
        </p:nvSpPr>
        <p:spPr>
          <a:xfrm>
            <a:off x="7442800" y="1666703"/>
            <a:ext cx="197257" cy="197257"/>
          </a:xfrm>
          <a:prstGeom prst="ellipse">
            <a:avLst/>
          </a:prstGeom>
          <a:noFill/>
          <a:ln cap="flat" cmpd="sng" w="381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7" name="Google Shape;667;p42"/>
          <p:cNvCxnSpPr/>
          <p:nvPr/>
        </p:nvCxnSpPr>
        <p:spPr>
          <a:xfrm>
            <a:off x="7256031" y="1765329"/>
            <a:ext cx="173914" cy="3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8" name="Google Shape;668;p42"/>
          <p:cNvCxnSpPr/>
          <p:nvPr/>
        </p:nvCxnSpPr>
        <p:spPr>
          <a:xfrm rot="10800000">
            <a:off x="7489031" y="2347720"/>
            <a:ext cx="84177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669" name="Google Shape;669;p42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2"/>
          <p:cNvSpPr txBox="1"/>
          <p:nvPr/>
        </p:nvSpPr>
        <p:spPr>
          <a:xfrm>
            <a:off x="1870248" y="2460633"/>
            <a:ext cx="102143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671" name="Google Shape;671;p42"/>
          <p:cNvSpPr txBox="1"/>
          <p:nvPr/>
        </p:nvSpPr>
        <p:spPr>
          <a:xfrm>
            <a:off x="7442800" y="4080383"/>
            <a:ext cx="102303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Проверенная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672" name="Google Shape;672;p42"/>
          <p:cNvSpPr txBox="1"/>
          <p:nvPr/>
        </p:nvSpPr>
        <p:spPr>
          <a:xfrm>
            <a:off x="6440465" y="2466478"/>
            <a:ext cx="177644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Проверенная работа ученика</a:t>
            </a:r>
            <a:endParaRPr/>
          </a:p>
        </p:txBody>
      </p:sp>
      <p:grpSp>
        <p:nvGrpSpPr>
          <p:cNvPr id="673" name="Google Shape;673;p42"/>
          <p:cNvGrpSpPr/>
          <p:nvPr/>
        </p:nvGrpSpPr>
        <p:grpSpPr>
          <a:xfrm>
            <a:off x="7204216" y="4110417"/>
            <a:ext cx="249439" cy="340013"/>
            <a:chOff x="6477940" y="4104579"/>
            <a:chExt cx="277127" cy="340013"/>
          </a:xfrm>
        </p:grpSpPr>
        <p:sp>
          <p:nvSpPr>
            <p:cNvPr id="674" name="Google Shape;674;p42"/>
            <p:cNvSpPr/>
            <p:nvPr/>
          </p:nvSpPr>
          <p:spPr>
            <a:xfrm>
              <a:off x="6477940" y="4104579"/>
              <a:ext cx="277127" cy="340013"/>
            </a:xfrm>
            <a:custGeom>
              <a:rect b="b" l="l" r="r" t="t"/>
              <a:pathLst>
                <a:path extrusionOk="0" h="4799" w="3708">
                  <a:moveTo>
                    <a:pt x="1030" y="1537"/>
                  </a:moveTo>
                  <a:lnTo>
                    <a:pt x="1030" y="1537"/>
                  </a:lnTo>
                  <a:cubicBezTo>
                    <a:pt x="1030" y="1573"/>
                    <a:pt x="1000" y="1603"/>
                    <a:pt x="963" y="1603"/>
                  </a:cubicBezTo>
                  <a:lnTo>
                    <a:pt x="553" y="1603"/>
                  </a:lnTo>
                  <a:cubicBezTo>
                    <a:pt x="516" y="1603"/>
                    <a:pt x="486" y="1573"/>
                    <a:pt x="486" y="1537"/>
                  </a:cubicBezTo>
                  <a:lnTo>
                    <a:pt x="486" y="1126"/>
                  </a:lnTo>
                  <a:cubicBezTo>
                    <a:pt x="486" y="1089"/>
                    <a:pt x="516" y="1060"/>
                    <a:pt x="553" y="1060"/>
                  </a:cubicBezTo>
                  <a:lnTo>
                    <a:pt x="963" y="1060"/>
                  </a:lnTo>
                  <a:cubicBezTo>
                    <a:pt x="969" y="1060"/>
                    <a:pt x="974" y="1061"/>
                    <a:pt x="980" y="1063"/>
                  </a:cubicBezTo>
                  <a:lnTo>
                    <a:pt x="785" y="1315"/>
                  </a:lnTo>
                  <a:lnTo>
                    <a:pt x="645" y="1176"/>
                  </a:lnTo>
                  <a:cubicBezTo>
                    <a:pt x="620" y="1150"/>
                    <a:pt x="580" y="1150"/>
                    <a:pt x="554" y="1176"/>
                  </a:cubicBezTo>
                  <a:cubicBezTo>
                    <a:pt x="529" y="1201"/>
                    <a:pt x="529" y="1241"/>
                    <a:pt x="554" y="1267"/>
                  </a:cubicBezTo>
                  <a:lnTo>
                    <a:pt x="746" y="1458"/>
                  </a:lnTo>
                  <a:cubicBezTo>
                    <a:pt x="758" y="1470"/>
                    <a:pt x="774" y="1477"/>
                    <a:pt x="791" y="1477"/>
                  </a:cubicBezTo>
                  <a:cubicBezTo>
                    <a:pt x="793" y="1477"/>
                    <a:pt x="794" y="1477"/>
                    <a:pt x="795" y="1477"/>
                  </a:cubicBezTo>
                  <a:cubicBezTo>
                    <a:pt x="814" y="1476"/>
                    <a:pt x="831" y="1467"/>
                    <a:pt x="842" y="1452"/>
                  </a:cubicBezTo>
                  <a:lnTo>
                    <a:pt x="1030" y="1208"/>
                  </a:lnTo>
                  <a:lnTo>
                    <a:pt x="1030" y="1537"/>
                  </a:lnTo>
                  <a:lnTo>
                    <a:pt x="1030" y="1537"/>
                  </a:lnTo>
                  <a:close/>
                  <a:moveTo>
                    <a:pt x="1388" y="744"/>
                  </a:moveTo>
                  <a:lnTo>
                    <a:pt x="1388" y="744"/>
                  </a:lnTo>
                  <a:cubicBezTo>
                    <a:pt x="1410" y="715"/>
                    <a:pt x="1404" y="675"/>
                    <a:pt x="1376" y="653"/>
                  </a:cubicBezTo>
                  <a:cubicBezTo>
                    <a:pt x="1348" y="631"/>
                    <a:pt x="1308" y="637"/>
                    <a:pt x="1286" y="665"/>
                  </a:cubicBezTo>
                  <a:lnTo>
                    <a:pt x="1060" y="958"/>
                  </a:lnTo>
                  <a:cubicBezTo>
                    <a:pt x="1032" y="941"/>
                    <a:pt x="999" y="931"/>
                    <a:pt x="963" y="931"/>
                  </a:cubicBezTo>
                  <a:lnTo>
                    <a:pt x="553" y="931"/>
                  </a:lnTo>
                  <a:cubicBezTo>
                    <a:pt x="445" y="931"/>
                    <a:pt x="357" y="1018"/>
                    <a:pt x="357" y="1126"/>
                  </a:cubicBezTo>
                  <a:lnTo>
                    <a:pt x="357" y="1537"/>
                  </a:lnTo>
                  <a:cubicBezTo>
                    <a:pt x="357" y="1644"/>
                    <a:pt x="445" y="1732"/>
                    <a:pt x="553" y="1732"/>
                  </a:cubicBezTo>
                  <a:lnTo>
                    <a:pt x="963" y="1732"/>
                  </a:lnTo>
                  <a:cubicBezTo>
                    <a:pt x="1071" y="1732"/>
                    <a:pt x="1159" y="1644"/>
                    <a:pt x="1159" y="1537"/>
                  </a:cubicBezTo>
                  <a:lnTo>
                    <a:pt x="1159" y="1126"/>
                  </a:lnTo>
                  <a:cubicBezTo>
                    <a:pt x="1159" y="1102"/>
                    <a:pt x="1154" y="1079"/>
                    <a:pt x="1146" y="1058"/>
                  </a:cubicBezTo>
                  <a:lnTo>
                    <a:pt x="1388" y="744"/>
                  </a:lnTo>
                  <a:lnTo>
                    <a:pt x="1388" y="744"/>
                  </a:lnTo>
                  <a:close/>
                  <a:moveTo>
                    <a:pt x="3361" y="3796"/>
                  </a:moveTo>
                  <a:lnTo>
                    <a:pt x="3361" y="3796"/>
                  </a:lnTo>
                  <a:cubicBezTo>
                    <a:pt x="3361" y="3832"/>
                    <a:pt x="3333" y="3860"/>
                    <a:pt x="3297" y="3860"/>
                  </a:cubicBezTo>
                  <a:lnTo>
                    <a:pt x="1354" y="3860"/>
                  </a:lnTo>
                  <a:cubicBezTo>
                    <a:pt x="1318" y="3860"/>
                    <a:pt x="1290" y="3832"/>
                    <a:pt x="1290" y="3796"/>
                  </a:cubicBezTo>
                  <a:cubicBezTo>
                    <a:pt x="1290" y="3761"/>
                    <a:pt x="1318" y="3732"/>
                    <a:pt x="1354" y="3732"/>
                  </a:cubicBezTo>
                  <a:lnTo>
                    <a:pt x="3297" y="3732"/>
                  </a:lnTo>
                  <a:cubicBezTo>
                    <a:pt x="3333" y="3732"/>
                    <a:pt x="3361" y="3761"/>
                    <a:pt x="3361" y="3796"/>
                  </a:cubicBezTo>
                  <a:lnTo>
                    <a:pt x="3361" y="3796"/>
                  </a:lnTo>
                  <a:close/>
                  <a:moveTo>
                    <a:pt x="1030" y="3729"/>
                  </a:moveTo>
                  <a:lnTo>
                    <a:pt x="1030" y="3729"/>
                  </a:lnTo>
                  <a:cubicBezTo>
                    <a:pt x="1030" y="3765"/>
                    <a:pt x="1000" y="3795"/>
                    <a:pt x="963" y="3795"/>
                  </a:cubicBezTo>
                  <a:lnTo>
                    <a:pt x="553" y="3795"/>
                  </a:lnTo>
                  <a:cubicBezTo>
                    <a:pt x="516" y="3795"/>
                    <a:pt x="486" y="3765"/>
                    <a:pt x="486" y="3729"/>
                  </a:cubicBezTo>
                  <a:lnTo>
                    <a:pt x="486" y="3318"/>
                  </a:lnTo>
                  <a:cubicBezTo>
                    <a:pt x="486" y="3281"/>
                    <a:pt x="516" y="3252"/>
                    <a:pt x="553" y="3252"/>
                  </a:cubicBezTo>
                  <a:lnTo>
                    <a:pt x="963" y="3252"/>
                  </a:lnTo>
                  <a:cubicBezTo>
                    <a:pt x="1000" y="3252"/>
                    <a:pt x="1030" y="3281"/>
                    <a:pt x="1030" y="3318"/>
                  </a:cubicBezTo>
                  <a:lnTo>
                    <a:pt x="1030" y="3729"/>
                  </a:lnTo>
                  <a:lnTo>
                    <a:pt x="1030" y="3729"/>
                  </a:lnTo>
                  <a:close/>
                  <a:moveTo>
                    <a:pt x="963" y="3123"/>
                  </a:moveTo>
                  <a:lnTo>
                    <a:pt x="963" y="3123"/>
                  </a:lnTo>
                  <a:lnTo>
                    <a:pt x="553" y="3123"/>
                  </a:lnTo>
                  <a:cubicBezTo>
                    <a:pt x="445" y="3123"/>
                    <a:pt x="357" y="3210"/>
                    <a:pt x="357" y="3318"/>
                  </a:cubicBezTo>
                  <a:lnTo>
                    <a:pt x="357" y="3729"/>
                  </a:lnTo>
                  <a:cubicBezTo>
                    <a:pt x="357" y="3836"/>
                    <a:pt x="445" y="3924"/>
                    <a:pt x="553" y="3924"/>
                  </a:cubicBezTo>
                  <a:lnTo>
                    <a:pt x="963" y="3924"/>
                  </a:lnTo>
                  <a:cubicBezTo>
                    <a:pt x="1071" y="3924"/>
                    <a:pt x="1159" y="3836"/>
                    <a:pt x="1159" y="3729"/>
                  </a:cubicBezTo>
                  <a:lnTo>
                    <a:pt x="1159" y="3318"/>
                  </a:lnTo>
                  <a:cubicBezTo>
                    <a:pt x="1159" y="3210"/>
                    <a:pt x="1071" y="3123"/>
                    <a:pt x="963" y="3123"/>
                  </a:cubicBezTo>
                  <a:lnTo>
                    <a:pt x="963" y="3123"/>
                  </a:lnTo>
                  <a:close/>
                  <a:moveTo>
                    <a:pt x="3361" y="3516"/>
                  </a:moveTo>
                  <a:lnTo>
                    <a:pt x="3361" y="3516"/>
                  </a:lnTo>
                  <a:cubicBezTo>
                    <a:pt x="3361" y="3552"/>
                    <a:pt x="3333" y="3581"/>
                    <a:pt x="3297" y="3581"/>
                  </a:cubicBezTo>
                  <a:lnTo>
                    <a:pt x="1354" y="3581"/>
                  </a:lnTo>
                  <a:cubicBezTo>
                    <a:pt x="1318" y="3581"/>
                    <a:pt x="1290" y="3552"/>
                    <a:pt x="1290" y="3516"/>
                  </a:cubicBezTo>
                  <a:cubicBezTo>
                    <a:pt x="1290" y="3481"/>
                    <a:pt x="1318" y="3452"/>
                    <a:pt x="1354" y="3452"/>
                  </a:cubicBezTo>
                  <a:lnTo>
                    <a:pt x="3297" y="3452"/>
                  </a:lnTo>
                  <a:cubicBezTo>
                    <a:pt x="3333" y="3452"/>
                    <a:pt x="3361" y="3481"/>
                    <a:pt x="3361" y="3516"/>
                  </a:cubicBezTo>
                  <a:lnTo>
                    <a:pt x="3361" y="3516"/>
                  </a:lnTo>
                  <a:close/>
                  <a:moveTo>
                    <a:pt x="3361" y="3222"/>
                  </a:moveTo>
                  <a:lnTo>
                    <a:pt x="3361" y="3222"/>
                  </a:lnTo>
                  <a:cubicBezTo>
                    <a:pt x="3361" y="3257"/>
                    <a:pt x="3333" y="3286"/>
                    <a:pt x="3297" y="3286"/>
                  </a:cubicBezTo>
                  <a:lnTo>
                    <a:pt x="1354" y="3286"/>
                  </a:lnTo>
                  <a:cubicBezTo>
                    <a:pt x="1318" y="3286"/>
                    <a:pt x="1290" y="3257"/>
                    <a:pt x="1290" y="3222"/>
                  </a:cubicBezTo>
                  <a:cubicBezTo>
                    <a:pt x="1290" y="3186"/>
                    <a:pt x="1318" y="3157"/>
                    <a:pt x="1354" y="3157"/>
                  </a:cubicBezTo>
                  <a:lnTo>
                    <a:pt x="3297" y="3157"/>
                  </a:lnTo>
                  <a:cubicBezTo>
                    <a:pt x="3333" y="3157"/>
                    <a:pt x="3361" y="3186"/>
                    <a:pt x="3361" y="3222"/>
                  </a:cubicBezTo>
                  <a:lnTo>
                    <a:pt x="3361" y="3222"/>
                  </a:lnTo>
                  <a:close/>
                  <a:moveTo>
                    <a:pt x="3361" y="2686"/>
                  </a:moveTo>
                  <a:lnTo>
                    <a:pt x="3361" y="2686"/>
                  </a:lnTo>
                  <a:cubicBezTo>
                    <a:pt x="3361" y="2721"/>
                    <a:pt x="3333" y="2750"/>
                    <a:pt x="3297" y="2750"/>
                  </a:cubicBezTo>
                  <a:lnTo>
                    <a:pt x="1354" y="2750"/>
                  </a:lnTo>
                  <a:cubicBezTo>
                    <a:pt x="1318" y="2750"/>
                    <a:pt x="1290" y="2721"/>
                    <a:pt x="1290" y="2686"/>
                  </a:cubicBezTo>
                  <a:cubicBezTo>
                    <a:pt x="1290" y="2650"/>
                    <a:pt x="1318" y="2621"/>
                    <a:pt x="1354" y="2621"/>
                  </a:cubicBezTo>
                  <a:lnTo>
                    <a:pt x="3297" y="2621"/>
                  </a:lnTo>
                  <a:cubicBezTo>
                    <a:pt x="3333" y="2621"/>
                    <a:pt x="3361" y="2650"/>
                    <a:pt x="3361" y="2686"/>
                  </a:cubicBezTo>
                  <a:lnTo>
                    <a:pt x="3361" y="2686"/>
                  </a:lnTo>
                  <a:close/>
                  <a:moveTo>
                    <a:pt x="1030" y="2618"/>
                  </a:moveTo>
                  <a:lnTo>
                    <a:pt x="1030" y="2618"/>
                  </a:lnTo>
                  <a:cubicBezTo>
                    <a:pt x="1030" y="2655"/>
                    <a:pt x="1000" y="2685"/>
                    <a:pt x="963" y="2685"/>
                  </a:cubicBezTo>
                  <a:lnTo>
                    <a:pt x="553" y="2685"/>
                  </a:lnTo>
                  <a:cubicBezTo>
                    <a:pt x="516" y="2685"/>
                    <a:pt x="486" y="2655"/>
                    <a:pt x="486" y="2618"/>
                  </a:cubicBezTo>
                  <a:lnTo>
                    <a:pt x="486" y="2208"/>
                  </a:lnTo>
                  <a:cubicBezTo>
                    <a:pt x="486" y="2171"/>
                    <a:pt x="516" y="2141"/>
                    <a:pt x="553" y="2141"/>
                  </a:cubicBezTo>
                  <a:lnTo>
                    <a:pt x="963" y="2141"/>
                  </a:lnTo>
                  <a:cubicBezTo>
                    <a:pt x="1000" y="2141"/>
                    <a:pt x="1030" y="2171"/>
                    <a:pt x="1030" y="2208"/>
                  </a:cubicBezTo>
                  <a:lnTo>
                    <a:pt x="1030" y="2618"/>
                  </a:lnTo>
                  <a:lnTo>
                    <a:pt x="1030" y="2618"/>
                  </a:lnTo>
                  <a:close/>
                  <a:moveTo>
                    <a:pt x="963" y="2012"/>
                  </a:moveTo>
                  <a:lnTo>
                    <a:pt x="963" y="2012"/>
                  </a:lnTo>
                  <a:lnTo>
                    <a:pt x="553" y="2012"/>
                  </a:lnTo>
                  <a:cubicBezTo>
                    <a:pt x="445" y="2012"/>
                    <a:pt x="357" y="2100"/>
                    <a:pt x="357" y="2208"/>
                  </a:cubicBezTo>
                  <a:lnTo>
                    <a:pt x="357" y="2618"/>
                  </a:lnTo>
                  <a:cubicBezTo>
                    <a:pt x="357" y="2726"/>
                    <a:pt x="445" y="2814"/>
                    <a:pt x="553" y="2814"/>
                  </a:cubicBezTo>
                  <a:lnTo>
                    <a:pt x="963" y="2814"/>
                  </a:lnTo>
                  <a:cubicBezTo>
                    <a:pt x="1071" y="2814"/>
                    <a:pt x="1159" y="2726"/>
                    <a:pt x="1159" y="2618"/>
                  </a:cubicBezTo>
                  <a:lnTo>
                    <a:pt x="1159" y="2208"/>
                  </a:lnTo>
                  <a:cubicBezTo>
                    <a:pt x="1159" y="2100"/>
                    <a:pt x="1071" y="2012"/>
                    <a:pt x="963" y="2012"/>
                  </a:cubicBezTo>
                  <a:lnTo>
                    <a:pt x="963" y="2012"/>
                  </a:lnTo>
                  <a:close/>
                  <a:moveTo>
                    <a:pt x="3361" y="2406"/>
                  </a:moveTo>
                  <a:lnTo>
                    <a:pt x="3361" y="2406"/>
                  </a:lnTo>
                  <a:cubicBezTo>
                    <a:pt x="3361" y="2441"/>
                    <a:pt x="3333" y="2470"/>
                    <a:pt x="3297" y="2470"/>
                  </a:cubicBezTo>
                  <a:lnTo>
                    <a:pt x="1354" y="2470"/>
                  </a:lnTo>
                  <a:cubicBezTo>
                    <a:pt x="1318" y="2470"/>
                    <a:pt x="1290" y="2441"/>
                    <a:pt x="1290" y="2406"/>
                  </a:cubicBezTo>
                  <a:cubicBezTo>
                    <a:pt x="1290" y="2370"/>
                    <a:pt x="1318" y="2341"/>
                    <a:pt x="1354" y="2341"/>
                  </a:cubicBezTo>
                  <a:lnTo>
                    <a:pt x="3297" y="2341"/>
                  </a:lnTo>
                  <a:cubicBezTo>
                    <a:pt x="3333" y="2341"/>
                    <a:pt x="3361" y="2370"/>
                    <a:pt x="3361" y="2406"/>
                  </a:cubicBezTo>
                  <a:lnTo>
                    <a:pt x="3361" y="2406"/>
                  </a:lnTo>
                  <a:close/>
                  <a:moveTo>
                    <a:pt x="3361" y="2111"/>
                  </a:moveTo>
                  <a:lnTo>
                    <a:pt x="3361" y="2111"/>
                  </a:lnTo>
                  <a:cubicBezTo>
                    <a:pt x="3361" y="2147"/>
                    <a:pt x="3333" y="2176"/>
                    <a:pt x="3297" y="2176"/>
                  </a:cubicBezTo>
                  <a:lnTo>
                    <a:pt x="1354" y="2176"/>
                  </a:lnTo>
                  <a:cubicBezTo>
                    <a:pt x="1318" y="2176"/>
                    <a:pt x="1290" y="2147"/>
                    <a:pt x="1290" y="2111"/>
                  </a:cubicBezTo>
                  <a:cubicBezTo>
                    <a:pt x="1290" y="2076"/>
                    <a:pt x="1318" y="2047"/>
                    <a:pt x="1354" y="2047"/>
                  </a:cubicBezTo>
                  <a:lnTo>
                    <a:pt x="3297" y="2047"/>
                  </a:lnTo>
                  <a:cubicBezTo>
                    <a:pt x="3333" y="2047"/>
                    <a:pt x="3361" y="2076"/>
                    <a:pt x="3361" y="2111"/>
                  </a:cubicBezTo>
                  <a:lnTo>
                    <a:pt x="3361" y="2111"/>
                  </a:lnTo>
                  <a:close/>
                  <a:moveTo>
                    <a:pt x="3361" y="1604"/>
                  </a:moveTo>
                  <a:lnTo>
                    <a:pt x="3361" y="1604"/>
                  </a:lnTo>
                  <a:cubicBezTo>
                    <a:pt x="3361" y="1640"/>
                    <a:pt x="3333" y="1668"/>
                    <a:pt x="3297" y="1668"/>
                  </a:cubicBezTo>
                  <a:lnTo>
                    <a:pt x="1354" y="1668"/>
                  </a:lnTo>
                  <a:cubicBezTo>
                    <a:pt x="1318" y="1668"/>
                    <a:pt x="1290" y="1640"/>
                    <a:pt x="1290" y="1604"/>
                  </a:cubicBezTo>
                  <a:cubicBezTo>
                    <a:pt x="1290" y="1568"/>
                    <a:pt x="1318" y="1540"/>
                    <a:pt x="1354" y="1540"/>
                  </a:cubicBezTo>
                  <a:lnTo>
                    <a:pt x="3297" y="1540"/>
                  </a:lnTo>
                  <a:cubicBezTo>
                    <a:pt x="3333" y="1540"/>
                    <a:pt x="3361" y="1568"/>
                    <a:pt x="3361" y="1604"/>
                  </a:cubicBezTo>
                  <a:lnTo>
                    <a:pt x="3361" y="1604"/>
                  </a:lnTo>
                  <a:close/>
                  <a:moveTo>
                    <a:pt x="3361" y="1324"/>
                  </a:moveTo>
                  <a:lnTo>
                    <a:pt x="3361" y="1324"/>
                  </a:lnTo>
                  <a:cubicBezTo>
                    <a:pt x="3361" y="1360"/>
                    <a:pt x="3333" y="1388"/>
                    <a:pt x="3297" y="1388"/>
                  </a:cubicBezTo>
                  <a:lnTo>
                    <a:pt x="1354" y="1388"/>
                  </a:lnTo>
                  <a:cubicBezTo>
                    <a:pt x="1318" y="1388"/>
                    <a:pt x="1290" y="1360"/>
                    <a:pt x="1290" y="1324"/>
                  </a:cubicBezTo>
                  <a:cubicBezTo>
                    <a:pt x="1290" y="1289"/>
                    <a:pt x="1318" y="1260"/>
                    <a:pt x="1354" y="1260"/>
                  </a:cubicBezTo>
                  <a:lnTo>
                    <a:pt x="3297" y="1260"/>
                  </a:lnTo>
                  <a:cubicBezTo>
                    <a:pt x="3333" y="1260"/>
                    <a:pt x="3361" y="1289"/>
                    <a:pt x="3361" y="1324"/>
                  </a:cubicBezTo>
                  <a:lnTo>
                    <a:pt x="3361" y="1324"/>
                  </a:lnTo>
                  <a:close/>
                  <a:moveTo>
                    <a:pt x="3361" y="1030"/>
                  </a:moveTo>
                  <a:lnTo>
                    <a:pt x="3361" y="1030"/>
                  </a:lnTo>
                  <a:cubicBezTo>
                    <a:pt x="3361" y="1065"/>
                    <a:pt x="3333" y="1094"/>
                    <a:pt x="3297" y="1094"/>
                  </a:cubicBezTo>
                  <a:lnTo>
                    <a:pt x="1354" y="1094"/>
                  </a:lnTo>
                  <a:cubicBezTo>
                    <a:pt x="1318" y="1094"/>
                    <a:pt x="1290" y="1065"/>
                    <a:pt x="1290" y="1030"/>
                  </a:cubicBezTo>
                  <a:cubicBezTo>
                    <a:pt x="1290" y="994"/>
                    <a:pt x="1318" y="965"/>
                    <a:pt x="1354" y="965"/>
                  </a:cubicBezTo>
                  <a:lnTo>
                    <a:pt x="3297" y="965"/>
                  </a:lnTo>
                  <a:cubicBezTo>
                    <a:pt x="3333" y="965"/>
                    <a:pt x="3361" y="994"/>
                    <a:pt x="3361" y="1030"/>
                  </a:cubicBezTo>
                  <a:lnTo>
                    <a:pt x="3361" y="1030"/>
                  </a:lnTo>
                  <a:close/>
                  <a:moveTo>
                    <a:pt x="3579" y="4491"/>
                  </a:moveTo>
                  <a:lnTo>
                    <a:pt x="3579" y="4491"/>
                  </a:lnTo>
                  <a:cubicBezTo>
                    <a:pt x="3579" y="4589"/>
                    <a:pt x="3499" y="4670"/>
                    <a:pt x="3400" y="4670"/>
                  </a:cubicBezTo>
                  <a:lnTo>
                    <a:pt x="307" y="4670"/>
                  </a:lnTo>
                  <a:cubicBezTo>
                    <a:pt x="209" y="4670"/>
                    <a:pt x="128" y="4589"/>
                    <a:pt x="128" y="4491"/>
                  </a:cubicBezTo>
                  <a:lnTo>
                    <a:pt x="128" y="306"/>
                  </a:lnTo>
                  <a:cubicBezTo>
                    <a:pt x="128" y="208"/>
                    <a:pt x="209" y="127"/>
                    <a:pt x="307" y="127"/>
                  </a:cubicBezTo>
                  <a:lnTo>
                    <a:pt x="3400" y="127"/>
                  </a:lnTo>
                  <a:cubicBezTo>
                    <a:pt x="3499" y="127"/>
                    <a:pt x="3579" y="208"/>
                    <a:pt x="3579" y="306"/>
                  </a:cubicBezTo>
                  <a:lnTo>
                    <a:pt x="3579" y="4491"/>
                  </a:lnTo>
                  <a:lnTo>
                    <a:pt x="3579" y="4491"/>
                  </a:lnTo>
                  <a:close/>
                  <a:moveTo>
                    <a:pt x="3400" y="0"/>
                  </a:moveTo>
                  <a:lnTo>
                    <a:pt x="3400" y="0"/>
                  </a:lnTo>
                  <a:lnTo>
                    <a:pt x="307" y="0"/>
                  </a:lnTo>
                  <a:cubicBezTo>
                    <a:pt x="138" y="0"/>
                    <a:pt x="0" y="137"/>
                    <a:pt x="0" y="306"/>
                  </a:cubicBezTo>
                  <a:lnTo>
                    <a:pt x="0" y="4491"/>
                  </a:lnTo>
                  <a:cubicBezTo>
                    <a:pt x="0" y="4660"/>
                    <a:pt x="138" y="4799"/>
                    <a:pt x="307" y="4799"/>
                  </a:cubicBezTo>
                  <a:lnTo>
                    <a:pt x="3400" y="4799"/>
                  </a:lnTo>
                  <a:cubicBezTo>
                    <a:pt x="3570" y="4799"/>
                    <a:pt x="3708" y="4660"/>
                    <a:pt x="3708" y="4491"/>
                  </a:cubicBezTo>
                  <a:lnTo>
                    <a:pt x="3708" y="306"/>
                  </a:lnTo>
                  <a:cubicBezTo>
                    <a:pt x="3708" y="137"/>
                    <a:pt x="3570" y="0"/>
                    <a:pt x="3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5" name="Google Shape;675;p42"/>
            <p:cNvGrpSpPr/>
            <p:nvPr/>
          </p:nvGrpSpPr>
          <p:grpSpPr>
            <a:xfrm>
              <a:off x="6522767" y="4236329"/>
              <a:ext cx="49750" cy="45275"/>
              <a:chOff x="4378172" y="1538288"/>
              <a:chExt cx="160491" cy="153638"/>
            </a:xfrm>
          </p:grpSpPr>
          <p:cxnSp>
            <p:nvCxnSpPr>
              <p:cNvPr id="676" name="Google Shape;676;p42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77" name="Google Shape;677;p42"/>
              <p:cNvCxnSpPr/>
              <p:nvPr/>
            </p:nvCxnSpPr>
            <p:spPr>
              <a:xfrm flipH="1" rot="10800000">
                <a:off x="4426074" y="1538288"/>
                <a:ext cx="112589" cy="153638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78" name="Google Shape;678;p42"/>
            <p:cNvGrpSpPr/>
            <p:nvPr/>
          </p:nvGrpSpPr>
          <p:grpSpPr>
            <a:xfrm>
              <a:off x="6522767" y="4315096"/>
              <a:ext cx="49750" cy="45275"/>
              <a:chOff x="4378172" y="1538288"/>
              <a:chExt cx="160491" cy="153638"/>
            </a:xfrm>
          </p:grpSpPr>
          <p:cxnSp>
            <p:nvCxnSpPr>
              <p:cNvPr id="679" name="Google Shape;679;p42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0" name="Google Shape;680;p42"/>
              <p:cNvCxnSpPr/>
              <p:nvPr/>
            </p:nvCxnSpPr>
            <p:spPr>
              <a:xfrm flipH="1" rot="10800000">
                <a:off x="4426074" y="1538288"/>
                <a:ext cx="112589" cy="153638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81" name="Google Shape;681;p42"/>
          <p:cNvGrpSpPr/>
          <p:nvPr/>
        </p:nvGrpSpPr>
        <p:grpSpPr>
          <a:xfrm>
            <a:off x="7203970" y="2167177"/>
            <a:ext cx="249439" cy="340013"/>
            <a:chOff x="6477940" y="4104579"/>
            <a:chExt cx="277127" cy="340013"/>
          </a:xfrm>
        </p:grpSpPr>
        <p:sp>
          <p:nvSpPr>
            <p:cNvPr id="682" name="Google Shape;682;p42"/>
            <p:cNvSpPr/>
            <p:nvPr/>
          </p:nvSpPr>
          <p:spPr>
            <a:xfrm>
              <a:off x="6477940" y="4104579"/>
              <a:ext cx="277127" cy="340013"/>
            </a:xfrm>
            <a:custGeom>
              <a:rect b="b" l="l" r="r" t="t"/>
              <a:pathLst>
                <a:path extrusionOk="0" h="4799" w="3708">
                  <a:moveTo>
                    <a:pt x="1030" y="1537"/>
                  </a:moveTo>
                  <a:lnTo>
                    <a:pt x="1030" y="1537"/>
                  </a:lnTo>
                  <a:cubicBezTo>
                    <a:pt x="1030" y="1573"/>
                    <a:pt x="1000" y="1603"/>
                    <a:pt x="963" y="1603"/>
                  </a:cubicBezTo>
                  <a:lnTo>
                    <a:pt x="553" y="1603"/>
                  </a:lnTo>
                  <a:cubicBezTo>
                    <a:pt x="516" y="1603"/>
                    <a:pt x="486" y="1573"/>
                    <a:pt x="486" y="1537"/>
                  </a:cubicBezTo>
                  <a:lnTo>
                    <a:pt x="486" y="1126"/>
                  </a:lnTo>
                  <a:cubicBezTo>
                    <a:pt x="486" y="1089"/>
                    <a:pt x="516" y="1060"/>
                    <a:pt x="553" y="1060"/>
                  </a:cubicBezTo>
                  <a:lnTo>
                    <a:pt x="963" y="1060"/>
                  </a:lnTo>
                  <a:cubicBezTo>
                    <a:pt x="969" y="1060"/>
                    <a:pt x="974" y="1061"/>
                    <a:pt x="980" y="1063"/>
                  </a:cubicBezTo>
                  <a:lnTo>
                    <a:pt x="785" y="1315"/>
                  </a:lnTo>
                  <a:lnTo>
                    <a:pt x="645" y="1176"/>
                  </a:lnTo>
                  <a:cubicBezTo>
                    <a:pt x="620" y="1150"/>
                    <a:pt x="580" y="1150"/>
                    <a:pt x="554" y="1176"/>
                  </a:cubicBezTo>
                  <a:cubicBezTo>
                    <a:pt x="529" y="1201"/>
                    <a:pt x="529" y="1241"/>
                    <a:pt x="554" y="1267"/>
                  </a:cubicBezTo>
                  <a:lnTo>
                    <a:pt x="746" y="1458"/>
                  </a:lnTo>
                  <a:cubicBezTo>
                    <a:pt x="758" y="1470"/>
                    <a:pt x="774" y="1477"/>
                    <a:pt x="791" y="1477"/>
                  </a:cubicBezTo>
                  <a:cubicBezTo>
                    <a:pt x="793" y="1477"/>
                    <a:pt x="794" y="1477"/>
                    <a:pt x="795" y="1477"/>
                  </a:cubicBezTo>
                  <a:cubicBezTo>
                    <a:pt x="814" y="1476"/>
                    <a:pt x="831" y="1467"/>
                    <a:pt x="842" y="1452"/>
                  </a:cubicBezTo>
                  <a:lnTo>
                    <a:pt x="1030" y="1208"/>
                  </a:lnTo>
                  <a:lnTo>
                    <a:pt x="1030" y="1537"/>
                  </a:lnTo>
                  <a:lnTo>
                    <a:pt x="1030" y="1537"/>
                  </a:lnTo>
                  <a:close/>
                  <a:moveTo>
                    <a:pt x="1388" y="744"/>
                  </a:moveTo>
                  <a:lnTo>
                    <a:pt x="1388" y="744"/>
                  </a:lnTo>
                  <a:cubicBezTo>
                    <a:pt x="1410" y="715"/>
                    <a:pt x="1404" y="675"/>
                    <a:pt x="1376" y="653"/>
                  </a:cubicBezTo>
                  <a:cubicBezTo>
                    <a:pt x="1348" y="631"/>
                    <a:pt x="1308" y="637"/>
                    <a:pt x="1286" y="665"/>
                  </a:cubicBezTo>
                  <a:lnTo>
                    <a:pt x="1060" y="958"/>
                  </a:lnTo>
                  <a:cubicBezTo>
                    <a:pt x="1032" y="941"/>
                    <a:pt x="999" y="931"/>
                    <a:pt x="963" y="931"/>
                  </a:cubicBezTo>
                  <a:lnTo>
                    <a:pt x="553" y="931"/>
                  </a:lnTo>
                  <a:cubicBezTo>
                    <a:pt x="445" y="931"/>
                    <a:pt x="357" y="1018"/>
                    <a:pt x="357" y="1126"/>
                  </a:cubicBezTo>
                  <a:lnTo>
                    <a:pt x="357" y="1537"/>
                  </a:lnTo>
                  <a:cubicBezTo>
                    <a:pt x="357" y="1644"/>
                    <a:pt x="445" y="1732"/>
                    <a:pt x="553" y="1732"/>
                  </a:cubicBezTo>
                  <a:lnTo>
                    <a:pt x="963" y="1732"/>
                  </a:lnTo>
                  <a:cubicBezTo>
                    <a:pt x="1071" y="1732"/>
                    <a:pt x="1159" y="1644"/>
                    <a:pt x="1159" y="1537"/>
                  </a:cubicBezTo>
                  <a:lnTo>
                    <a:pt x="1159" y="1126"/>
                  </a:lnTo>
                  <a:cubicBezTo>
                    <a:pt x="1159" y="1102"/>
                    <a:pt x="1154" y="1079"/>
                    <a:pt x="1146" y="1058"/>
                  </a:cubicBezTo>
                  <a:lnTo>
                    <a:pt x="1388" y="744"/>
                  </a:lnTo>
                  <a:lnTo>
                    <a:pt x="1388" y="744"/>
                  </a:lnTo>
                  <a:close/>
                  <a:moveTo>
                    <a:pt x="3361" y="3796"/>
                  </a:moveTo>
                  <a:lnTo>
                    <a:pt x="3361" y="3796"/>
                  </a:lnTo>
                  <a:cubicBezTo>
                    <a:pt x="3361" y="3832"/>
                    <a:pt x="3333" y="3860"/>
                    <a:pt x="3297" y="3860"/>
                  </a:cubicBezTo>
                  <a:lnTo>
                    <a:pt x="1354" y="3860"/>
                  </a:lnTo>
                  <a:cubicBezTo>
                    <a:pt x="1318" y="3860"/>
                    <a:pt x="1290" y="3832"/>
                    <a:pt x="1290" y="3796"/>
                  </a:cubicBezTo>
                  <a:cubicBezTo>
                    <a:pt x="1290" y="3761"/>
                    <a:pt x="1318" y="3732"/>
                    <a:pt x="1354" y="3732"/>
                  </a:cubicBezTo>
                  <a:lnTo>
                    <a:pt x="3297" y="3732"/>
                  </a:lnTo>
                  <a:cubicBezTo>
                    <a:pt x="3333" y="3732"/>
                    <a:pt x="3361" y="3761"/>
                    <a:pt x="3361" y="3796"/>
                  </a:cubicBezTo>
                  <a:lnTo>
                    <a:pt x="3361" y="3796"/>
                  </a:lnTo>
                  <a:close/>
                  <a:moveTo>
                    <a:pt x="1030" y="3729"/>
                  </a:moveTo>
                  <a:lnTo>
                    <a:pt x="1030" y="3729"/>
                  </a:lnTo>
                  <a:cubicBezTo>
                    <a:pt x="1030" y="3765"/>
                    <a:pt x="1000" y="3795"/>
                    <a:pt x="963" y="3795"/>
                  </a:cubicBezTo>
                  <a:lnTo>
                    <a:pt x="553" y="3795"/>
                  </a:lnTo>
                  <a:cubicBezTo>
                    <a:pt x="516" y="3795"/>
                    <a:pt x="486" y="3765"/>
                    <a:pt x="486" y="3729"/>
                  </a:cubicBezTo>
                  <a:lnTo>
                    <a:pt x="486" y="3318"/>
                  </a:lnTo>
                  <a:cubicBezTo>
                    <a:pt x="486" y="3281"/>
                    <a:pt x="516" y="3252"/>
                    <a:pt x="553" y="3252"/>
                  </a:cubicBezTo>
                  <a:lnTo>
                    <a:pt x="963" y="3252"/>
                  </a:lnTo>
                  <a:cubicBezTo>
                    <a:pt x="1000" y="3252"/>
                    <a:pt x="1030" y="3281"/>
                    <a:pt x="1030" y="3318"/>
                  </a:cubicBezTo>
                  <a:lnTo>
                    <a:pt x="1030" y="3729"/>
                  </a:lnTo>
                  <a:lnTo>
                    <a:pt x="1030" y="3729"/>
                  </a:lnTo>
                  <a:close/>
                  <a:moveTo>
                    <a:pt x="963" y="3123"/>
                  </a:moveTo>
                  <a:lnTo>
                    <a:pt x="963" y="3123"/>
                  </a:lnTo>
                  <a:lnTo>
                    <a:pt x="553" y="3123"/>
                  </a:lnTo>
                  <a:cubicBezTo>
                    <a:pt x="445" y="3123"/>
                    <a:pt x="357" y="3210"/>
                    <a:pt x="357" y="3318"/>
                  </a:cubicBezTo>
                  <a:lnTo>
                    <a:pt x="357" y="3729"/>
                  </a:lnTo>
                  <a:cubicBezTo>
                    <a:pt x="357" y="3836"/>
                    <a:pt x="445" y="3924"/>
                    <a:pt x="553" y="3924"/>
                  </a:cubicBezTo>
                  <a:lnTo>
                    <a:pt x="963" y="3924"/>
                  </a:lnTo>
                  <a:cubicBezTo>
                    <a:pt x="1071" y="3924"/>
                    <a:pt x="1159" y="3836"/>
                    <a:pt x="1159" y="3729"/>
                  </a:cubicBezTo>
                  <a:lnTo>
                    <a:pt x="1159" y="3318"/>
                  </a:lnTo>
                  <a:cubicBezTo>
                    <a:pt x="1159" y="3210"/>
                    <a:pt x="1071" y="3123"/>
                    <a:pt x="963" y="3123"/>
                  </a:cubicBezTo>
                  <a:lnTo>
                    <a:pt x="963" y="3123"/>
                  </a:lnTo>
                  <a:close/>
                  <a:moveTo>
                    <a:pt x="3361" y="3516"/>
                  </a:moveTo>
                  <a:lnTo>
                    <a:pt x="3361" y="3516"/>
                  </a:lnTo>
                  <a:cubicBezTo>
                    <a:pt x="3361" y="3552"/>
                    <a:pt x="3333" y="3581"/>
                    <a:pt x="3297" y="3581"/>
                  </a:cubicBezTo>
                  <a:lnTo>
                    <a:pt x="1354" y="3581"/>
                  </a:lnTo>
                  <a:cubicBezTo>
                    <a:pt x="1318" y="3581"/>
                    <a:pt x="1290" y="3552"/>
                    <a:pt x="1290" y="3516"/>
                  </a:cubicBezTo>
                  <a:cubicBezTo>
                    <a:pt x="1290" y="3481"/>
                    <a:pt x="1318" y="3452"/>
                    <a:pt x="1354" y="3452"/>
                  </a:cubicBezTo>
                  <a:lnTo>
                    <a:pt x="3297" y="3452"/>
                  </a:lnTo>
                  <a:cubicBezTo>
                    <a:pt x="3333" y="3452"/>
                    <a:pt x="3361" y="3481"/>
                    <a:pt x="3361" y="3516"/>
                  </a:cubicBezTo>
                  <a:lnTo>
                    <a:pt x="3361" y="3516"/>
                  </a:lnTo>
                  <a:close/>
                  <a:moveTo>
                    <a:pt x="3361" y="3222"/>
                  </a:moveTo>
                  <a:lnTo>
                    <a:pt x="3361" y="3222"/>
                  </a:lnTo>
                  <a:cubicBezTo>
                    <a:pt x="3361" y="3257"/>
                    <a:pt x="3333" y="3286"/>
                    <a:pt x="3297" y="3286"/>
                  </a:cubicBezTo>
                  <a:lnTo>
                    <a:pt x="1354" y="3286"/>
                  </a:lnTo>
                  <a:cubicBezTo>
                    <a:pt x="1318" y="3286"/>
                    <a:pt x="1290" y="3257"/>
                    <a:pt x="1290" y="3222"/>
                  </a:cubicBezTo>
                  <a:cubicBezTo>
                    <a:pt x="1290" y="3186"/>
                    <a:pt x="1318" y="3157"/>
                    <a:pt x="1354" y="3157"/>
                  </a:cubicBezTo>
                  <a:lnTo>
                    <a:pt x="3297" y="3157"/>
                  </a:lnTo>
                  <a:cubicBezTo>
                    <a:pt x="3333" y="3157"/>
                    <a:pt x="3361" y="3186"/>
                    <a:pt x="3361" y="3222"/>
                  </a:cubicBezTo>
                  <a:lnTo>
                    <a:pt x="3361" y="3222"/>
                  </a:lnTo>
                  <a:close/>
                  <a:moveTo>
                    <a:pt x="3361" y="2686"/>
                  </a:moveTo>
                  <a:lnTo>
                    <a:pt x="3361" y="2686"/>
                  </a:lnTo>
                  <a:cubicBezTo>
                    <a:pt x="3361" y="2721"/>
                    <a:pt x="3333" y="2750"/>
                    <a:pt x="3297" y="2750"/>
                  </a:cubicBezTo>
                  <a:lnTo>
                    <a:pt x="1354" y="2750"/>
                  </a:lnTo>
                  <a:cubicBezTo>
                    <a:pt x="1318" y="2750"/>
                    <a:pt x="1290" y="2721"/>
                    <a:pt x="1290" y="2686"/>
                  </a:cubicBezTo>
                  <a:cubicBezTo>
                    <a:pt x="1290" y="2650"/>
                    <a:pt x="1318" y="2621"/>
                    <a:pt x="1354" y="2621"/>
                  </a:cubicBezTo>
                  <a:lnTo>
                    <a:pt x="3297" y="2621"/>
                  </a:lnTo>
                  <a:cubicBezTo>
                    <a:pt x="3333" y="2621"/>
                    <a:pt x="3361" y="2650"/>
                    <a:pt x="3361" y="2686"/>
                  </a:cubicBezTo>
                  <a:lnTo>
                    <a:pt x="3361" y="2686"/>
                  </a:lnTo>
                  <a:close/>
                  <a:moveTo>
                    <a:pt x="1030" y="2618"/>
                  </a:moveTo>
                  <a:lnTo>
                    <a:pt x="1030" y="2618"/>
                  </a:lnTo>
                  <a:cubicBezTo>
                    <a:pt x="1030" y="2655"/>
                    <a:pt x="1000" y="2685"/>
                    <a:pt x="963" y="2685"/>
                  </a:cubicBezTo>
                  <a:lnTo>
                    <a:pt x="553" y="2685"/>
                  </a:lnTo>
                  <a:cubicBezTo>
                    <a:pt x="516" y="2685"/>
                    <a:pt x="486" y="2655"/>
                    <a:pt x="486" y="2618"/>
                  </a:cubicBezTo>
                  <a:lnTo>
                    <a:pt x="486" y="2208"/>
                  </a:lnTo>
                  <a:cubicBezTo>
                    <a:pt x="486" y="2171"/>
                    <a:pt x="516" y="2141"/>
                    <a:pt x="553" y="2141"/>
                  </a:cubicBezTo>
                  <a:lnTo>
                    <a:pt x="963" y="2141"/>
                  </a:lnTo>
                  <a:cubicBezTo>
                    <a:pt x="1000" y="2141"/>
                    <a:pt x="1030" y="2171"/>
                    <a:pt x="1030" y="2208"/>
                  </a:cubicBezTo>
                  <a:lnTo>
                    <a:pt x="1030" y="2618"/>
                  </a:lnTo>
                  <a:lnTo>
                    <a:pt x="1030" y="2618"/>
                  </a:lnTo>
                  <a:close/>
                  <a:moveTo>
                    <a:pt x="963" y="2012"/>
                  </a:moveTo>
                  <a:lnTo>
                    <a:pt x="963" y="2012"/>
                  </a:lnTo>
                  <a:lnTo>
                    <a:pt x="553" y="2012"/>
                  </a:lnTo>
                  <a:cubicBezTo>
                    <a:pt x="445" y="2012"/>
                    <a:pt x="357" y="2100"/>
                    <a:pt x="357" y="2208"/>
                  </a:cubicBezTo>
                  <a:lnTo>
                    <a:pt x="357" y="2618"/>
                  </a:lnTo>
                  <a:cubicBezTo>
                    <a:pt x="357" y="2726"/>
                    <a:pt x="445" y="2814"/>
                    <a:pt x="553" y="2814"/>
                  </a:cubicBezTo>
                  <a:lnTo>
                    <a:pt x="963" y="2814"/>
                  </a:lnTo>
                  <a:cubicBezTo>
                    <a:pt x="1071" y="2814"/>
                    <a:pt x="1159" y="2726"/>
                    <a:pt x="1159" y="2618"/>
                  </a:cubicBezTo>
                  <a:lnTo>
                    <a:pt x="1159" y="2208"/>
                  </a:lnTo>
                  <a:cubicBezTo>
                    <a:pt x="1159" y="2100"/>
                    <a:pt x="1071" y="2012"/>
                    <a:pt x="963" y="2012"/>
                  </a:cubicBezTo>
                  <a:lnTo>
                    <a:pt x="963" y="2012"/>
                  </a:lnTo>
                  <a:close/>
                  <a:moveTo>
                    <a:pt x="3361" y="2406"/>
                  </a:moveTo>
                  <a:lnTo>
                    <a:pt x="3361" y="2406"/>
                  </a:lnTo>
                  <a:cubicBezTo>
                    <a:pt x="3361" y="2441"/>
                    <a:pt x="3333" y="2470"/>
                    <a:pt x="3297" y="2470"/>
                  </a:cubicBezTo>
                  <a:lnTo>
                    <a:pt x="1354" y="2470"/>
                  </a:lnTo>
                  <a:cubicBezTo>
                    <a:pt x="1318" y="2470"/>
                    <a:pt x="1290" y="2441"/>
                    <a:pt x="1290" y="2406"/>
                  </a:cubicBezTo>
                  <a:cubicBezTo>
                    <a:pt x="1290" y="2370"/>
                    <a:pt x="1318" y="2341"/>
                    <a:pt x="1354" y="2341"/>
                  </a:cubicBezTo>
                  <a:lnTo>
                    <a:pt x="3297" y="2341"/>
                  </a:lnTo>
                  <a:cubicBezTo>
                    <a:pt x="3333" y="2341"/>
                    <a:pt x="3361" y="2370"/>
                    <a:pt x="3361" y="2406"/>
                  </a:cubicBezTo>
                  <a:lnTo>
                    <a:pt x="3361" y="2406"/>
                  </a:lnTo>
                  <a:close/>
                  <a:moveTo>
                    <a:pt x="3361" y="2111"/>
                  </a:moveTo>
                  <a:lnTo>
                    <a:pt x="3361" y="2111"/>
                  </a:lnTo>
                  <a:cubicBezTo>
                    <a:pt x="3361" y="2147"/>
                    <a:pt x="3333" y="2176"/>
                    <a:pt x="3297" y="2176"/>
                  </a:cubicBezTo>
                  <a:lnTo>
                    <a:pt x="1354" y="2176"/>
                  </a:lnTo>
                  <a:cubicBezTo>
                    <a:pt x="1318" y="2176"/>
                    <a:pt x="1290" y="2147"/>
                    <a:pt x="1290" y="2111"/>
                  </a:cubicBezTo>
                  <a:cubicBezTo>
                    <a:pt x="1290" y="2076"/>
                    <a:pt x="1318" y="2047"/>
                    <a:pt x="1354" y="2047"/>
                  </a:cubicBezTo>
                  <a:lnTo>
                    <a:pt x="3297" y="2047"/>
                  </a:lnTo>
                  <a:cubicBezTo>
                    <a:pt x="3333" y="2047"/>
                    <a:pt x="3361" y="2076"/>
                    <a:pt x="3361" y="2111"/>
                  </a:cubicBezTo>
                  <a:lnTo>
                    <a:pt x="3361" y="2111"/>
                  </a:lnTo>
                  <a:close/>
                  <a:moveTo>
                    <a:pt x="3361" y="1604"/>
                  </a:moveTo>
                  <a:lnTo>
                    <a:pt x="3361" y="1604"/>
                  </a:lnTo>
                  <a:cubicBezTo>
                    <a:pt x="3361" y="1640"/>
                    <a:pt x="3333" y="1668"/>
                    <a:pt x="3297" y="1668"/>
                  </a:cubicBezTo>
                  <a:lnTo>
                    <a:pt x="1354" y="1668"/>
                  </a:lnTo>
                  <a:cubicBezTo>
                    <a:pt x="1318" y="1668"/>
                    <a:pt x="1290" y="1640"/>
                    <a:pt x="1290" y="1604"/>
                  </a:cubicBezTo>
                  <a:cubicBezTo>
                    <a:pt x="1290" y="1568"/>
                    <a:pt x="1318" y="1540"/>
                    <a:pt x="1354" y="1540"/>
                  </a:cubicBezTo>
                  <a:lnTo>
                    <a:pt x="3297" y="1540"/>
                  </a:lnTo>
                  <a:cubicBezTo>
                    <a:pt x="3333" y="1540"/>
                    <a:pt x="3361" y="1568"/>
                    <a:pt x="3361" y="1604"/>
                  </a:cubicBezTo>
                  <a:lnTo>
                    <a:pt x="3361" y="1604"/>
                  </a:lnTo>
                  <a:close/>
                  <a:moveTo>
                    <a:pt x="3361" y="1324"/>
                  </a:moveTo>
                  <a:lnTo>
                    <a:pt x="3361" y="1324"/>
                  </a:lnTo>
                  <a:cubicBezTo>
                    <a:pt x="3361" y="1360"/>
                    <a:pt x="3333" y="1388"/>
                    <a:pt x="3297" y="1388"/>
                  </a:cubicBezTo>
                  <a:lnTo>
                    <a:pt x="1354" y="1388"/>
                  </a:lnTo>
                  <a:cubicBezTo>
                    <a:pt x="1318" y="1388"/>
                    <a:pt x="1290" y="1360"/>
                    <a:pt x="1290" y="1324"/>
                  </a:cubicBezTo>
                  <a:cubicBezTo>
                    <a:pt x="1290" y="1289"/>
                    <a:pt x="1318" y="1260"/>
                    <a:pt x="1354" y="1260"/>
                  </a:cubicBezTo>
                  <a:lnTo>
                    <a:pt x="3297" y="1260"/>
                  </a:lnTo>
                  <a:cubicBezTo>
                    <a:pt x="3333" y="1260"/>
                    <a:pt x="3361" y="1289"/>
                    <a:pt x="3361" y="1324"/>
                  </a:cubicBezTo>
                  <a:lnTo>
                    <a:pt x="3361" y="1324"/>
                  </a:lnTo>
                  <a:close/>
                  <a:moveTo>
                    <a:pt x="3361" y="1030"/>
                  </a:moveTo>
                  <a:lnTo>
                    <a:pt x="3361" y="1030"/>
                  </a:lnTo>
                  <a:cubicBezTo>
                    <a:pt x="3361" y="1065"/>
                    <a:pt x="3333" y="1094"/>
                    <a:pt x="3297" y="1094"/>
                  </a:cubicBezTo>
                  <a:lnTo>
                    <a:pt x="1354" y="1094"/>
                  </a:lnTo>
                  <a:cubicBezTo>
                    <a:pt x="1318" y="1094"/>
                    <a:pt x="1290" y="1065"/>
                    <a:pt x="1290" y="1030"/>
                  </a:cubicBezTo>
                  <a:cubicBezTo>
                    <a:pt x="1290" y="994"/>
                    <a:pt x="1318" y="965"/>
                    <a:pt x="1354" y="965"/>
                  </a:cubicBezTo>
                  <a:lnTo>
                    <a:pt x="3297" y="965"/>
                  </a:lnTo>
                  <a:cubicBezTo>
                    <a:pt x="3333" y="965"/>
                    <a:pt x="3361" y="994"/>
                    <a:pt x="3361" y="1030"/>
                  </a:cubicBezTo>
                  <a:lnTo>
                    <a:pt x="3361" y="1030"/>
                  </a:lnTo>
                  <a:close/>
                  <a:moveTo>
                    <a:pt x="3579" y="4491"/>
                  </a:moveTo>
                  <a:lnTo>
                    <a:pt x="3579" y="4491"/>
                  </a:lnTo>
                  <a:cubicBezTo>
                    <a:pt x="3579" y="4589"/>
                    <a:pt x="3499" y="4670"/>
                    <a:pt x="3400" y="4670"/>
                  </a:cubicBezTo>
                  <a:lnTo>
                    <a:pt x="307" y="4670"/>
                  </a:lnTo>
                  <a:cubicBezTo>
                    <a:pt x="209" y="4670"/>
                    <a:pt x="128" y="4589"/>
                    <a:pt x="128" y="4491"/>
                  </a:cubicBezTo>
                  <a:lnTo>
                    <a:pt x="128" y="306"/>
                  </a:lnTo>
                  <a:cubicBezTo>
                    <a:pt x="128" y="208"/>
                    <a:pt x="209" y="127"/>
                    <a:pt x="307" y="127"/>
                  </a:cubicBezTo>
                  <a:lnTo>
                    <a:pt x="3400" y="127"/>
                  </a:lnTo>
                  <a:cubicBezTo>
                    <a:pt x="3499" y="127"/>
                    <a:pt x="3579" y="208"/>
                    <a:pt x="3579" y="306"/>
                  </a:cubicBezTo>
                  <a:lnTo>
                    <a:pt x="3579" y="4491"/>
                  </a:lnTo>
                  <a:lnTo>
                    <a:pt x="3579" y="4491"/>
                  </a:lnTo>
                  <a:close/>
                  <a:moveTo>
                    <a:pt x="3400" y="0"/>
                  </a:moveTo>
                  <a:lnTo>
                    <a:pt x="3400" y="0"/>
                  </a:lnTo>
                  <a:lnTo>
                    <a:pt x="307" y="0"/>
                  </a:lnTo>
                  <a:cubicBezTo>
                    <a:pt x="138" y="0"/>
                    <a:pt x="0" y="137"/>
                    <a:pt x="0" y="306"/>
                  </a:cubicBezTo>
                  <a:lnTo>
                    <a:pt x="0" y="4491"/>
                  </a:lnTo>
                  <a:cubicBezTo>
                    <a:pt x="0" y="4660"/>
                    <a:pt x="138" y="4799"/>
                    <a:pt x="307" y="4799"/>
                  </a:cubicBezTo>
                  <a:lnTo>
                    <a:pt x="3400" y="4799"/>
                  </a:lnTo>
                  <a:cubicBezTo>
                    <a:pt x="3570" y="4799"/>
                    <a:pt x="3708" y="4660"/>
                    <a:pt x="3708" y="4491"/>
                  </a:cubicBezTo>
                  <a:lnTo>
                    <a:pt x="3708" y="306"/>
                  </a:lnTo>
                  <a:cubicBezTo>
                    <a:pt x="3708" y="137"/>
                    <a:pt x="3570" y="0"/>
                    <a:pt x="3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3" name="Google Shape;683;p42"/>
            <p:cNvGrpSpPr/>
            <p:nvPr/>
          </p:nvGrpSpPr>
          <p:grpSpPr>
            <a:xfrm>
              <a:off x="6522767" y="4236329"/>
              <a:ext cx="49750" cy="45275"/>
              <a:chOff x="4378172" y="1538288"/>
              <a:chExt cx="160491" cy="153638"/>
            </a:xfrm>
          </p:grpSpPr>
          <p:cxnSp>
            <p:nvCxnSpPr>
              <p:cNvPr id="684" name="Google Shape;684;p42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5" name="Google Shape;685;p42"/>
              <p:cNvCxnSpPr/>
              <p:nvPr/>
            </p:nvCxnSpPr>
            <p:spPr>
              <a:xfrm flipH="1" rot="10800000">
                <a:off x="4426074" y="1538288"/>
                <a:ext cx="112589" cy="153638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686" name="Google Shape;686;p42"/>
            <p:cNvGrpSpPr/>
            <p:nvPr/>
          </p:nvGrpSpPr>
          <p:grpSpPr>
            <a:xfrm>
              <a:off x="6522767" y="4315096"/>
              <a:ext cx="49750" cy="45275"/>
              <a:chOff x="4378172" y="1538288"/>
              <a:chExt cx="160491" cy="153638"/>
            </a:xfrm>
          </p:grpSpPr>
          <p:cxnSp>
            <p:nvCxnSpPr>
              <p:cNvPr id="687" name="Google Shape;687;p42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688" name="Google Shape;688;p42"/>
              <p:cNvCxnSpPr/>
              <p:nvPr/>
            </p:nvCxnSpPr>
            <p:spPr>
              <a:xfrm flipH="1" rot="10800000">
                <a:off x="4426074" y="1538288"/>
                <a:ext cx="112589" cy="153638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689" name="Google Shape;689;p42"/>
          <p:cNvGrpSpPr/>
          <p:nvPr/>
        </p:nvGrpSpPr>
        <p:grpSpPr>
          <a:xfrm>
            <a:off x="2256253" y="2167177"/>
            <a:ext cx="249422" cy="340013"/>
            <a:chOff x="3708081" y="946723"/>
            <a:chExt cx="1142004" cy="1473888"/>
          </a:xfrm>
        </p:grpSpPr>
        <p:grpSp>
          <p:nvGrpSpPr>
            <p:cNvPr id="690" name="Google Shape;690;p42"/>
            <p:cNvGrpSpPr/>
            <p:nvPr/>
          </p:nvGrpSpPr>
          <p:grpSpPr>
            <a:xfrm>
              <a:off x="3708081" y="946723"/>
              <a:ext cx="1142004" cy="1473888"/>
              <a:chOff x="3905627" y="2011315"/>
              <a:chExt cx="261886" cy="337993"/>
            </a:xfrm>
          </p:grpSpPr>
          <p:sp>
            <p:nvSpPr>
              <p:cNvPr id="691" name="Google Shape;691;p42"/>
              <p:cNvSpPr/>
              <p:nvPr/>
            </p:nvSpPr>
            <p:spPr>
              <a:xfrm>
                <a:off x="3905627" y="2011315"/>
                <a:ext cx="261886" cy="337993"/>
              </a:xfrm>
              <a:custGeom>
                <a:rect b="b" l="l" r="r" t="t"/>
                <a:pathLst>
                  <a:path extrusionOk="0" h="4799" w="3708">
                    <a:moveTo>
                      <a:pt x="1030" y="1537"/>
                    </a:moveTo>
                    <a:lnTo>
                      <a:pt x="1030" y="1537"/>
                    </a:lnTo>
                    <a:cubicBezTo>
                      <a:pt x="1030" y="1573"/>
                      <a:pt x="1000" y="1603"/>
                      <a:pt x="963" y="1603"/>
                    </a:cubicBezTo>
                    <a:lnTo>
                      <a:pt x="553" y="1603"/>
                    </a:lnTo>
                    <a:cubicBezTo>
                      <a:pt x="516" y="1603"/>
                      <a:pt x="486" y="1573"/>
                      <a:pt x="486" y="1537"/>
                    </a:cubicBezTo>
                    <a:lnTo>
                      <a:pt x="486" y="1126"/>
                    </a:lnTo>
                    <a:cubicBezTo>
                      <a:pt x="486" y="1089"/>
                      <a:pt x="516" y="1060"/>
                      <a:pt x="553" y="1060"/>
                    </a:cubicBezTo>
                    <a:lnTo>
                      <a:pt x="963" y="1060"/>
                    </a:lnTo>
                    <a:cubicBezTo>
                      <a:pt x="969" y="1060"/>
                      <a:pt x="974" y="1061"/>
                      <a:pt x="980" y="1063"/>
                    </a:cubicBezTo>
                    <a:lnTo>
                      <a:pt x="785" y="1315"/>
                    </a:lnTo>
                    <a:lnTo>
                      <a:pt x="645" y="1176"/>
                    </a:lnTo>
                    <a:cubicBezTo>
                      <a:pt x="620" y="1150"/>
                      <a:pt x="580" y="1150"/>
                      <a:pt x="554" y="1176"/>
                    </a:cubicBezTo>
                    <a:cubicBezTo>
                      <a:pt x="529" y="1201"/>
                      <a:pt x="529" y="1241"/>
                      <a:pt x="554" y="1267"/>
                    </a:cubicBezTo>
                    <a:lnTo>
                      <a:pt x="746" y="1458"/>
                    </a:lnTo>
                    <a:cubicBezTo>
                      <a:pt x="758" y="1470"/>
                      <a:pt x="774" y="1477"/>
                      <a:pt x="791" y="1477"/>
                    </a:cubicBezTo>
                    <a:cubicBezTo>
                      <a:pt x="793" y="1477"/>
                      <a:pt x="794" y="1477"/>
                      <a:pt x="795" y="1477"/>
                    </a:cubicBezTo>
                    <a:cubicBezTo>
                      <a:pt x="814" y="1476"/>
                      <a:pt x="831" y="1467"/>
                      <a:pt x="842" y="1452"/>
                    </a:cubicBezTo>
                    <a:lnTo>
                      <a:pt x="1030" y="1208"/>
                    </a:lnTo>
                    <a:lnTo>
                      <a:pt x="1030" y="1537"/>
                    </a:lnTo>
                    <a:lnTo>
                      <a:pt x="1030" y="1537"/>
                    </a:lnTo>
                    <a:close/>
                    <a:moveTo>
                      <a:pt x="1388" y="744"/>
                    </a:moveTo>
                    <a:lnTo>
                      <a:pt x="1388" y="744"/>
                    </a:lnTo>
                    <a:cubicBezTo>
                      <a:pt x="1410" y="715"/>
                      <a:pt x="1404" y="675"/>
                      <a:pt x="1376" y="653"/>
                    </a:cubicBezTo>
                    <a:cubicBezTo>
                      <a:pt x="1348" y="631"/>
                      <a:pt x="1308" y="637"/>
                      <a:pt x="1286" y="665"/>
                    </a:cubicBezTo>
                    <a:lnTo>
                      <a:pt x="1060" y="958"/>
                    </a:lnTo>
                    <a:cubicBezTo>
                      <a:pt x="1032" y="941"/>
                      <a:pt x="999" y="931"/>
                      <a:pt x="963" y="931"/>
                    </a:cubicBezTo>
                    <a:lnTo>
                      <a:pt x="553" y="931"/>
                    </a:lnTo>
                    <a:cubicBezTo>
                      <a:pt x="445" y="931"/>
                      <a:pt x="357" y="1018"/>
                      <a:pt x="357" y="1126"/>
                    </a:cubicBezTo>
                    <a:lnTo>
                      <a:pt x="357" y="1537"/>
                    </a:lnTo>
                    <a:cubicBezTo>
                      <a:pt x="357" y="1644"/>
                      <a:pt x="445" y="1732"/>
                      <a:pt x="553" y="1732"/>
                    </a:cubicBezTo>
                    <a:lnTo>
                      <a:pt x="963" y="1732"/>
                    </a:lnTo>
                    <a:cubicBezTo>
                      <a:pt x="1071" y="1732"/>
                      <a:pt x="1159" y="1644"/>
                      <a:pt x="1159" y="1537"/>
                    </a:cubicBezTo>
                    <a:lnTo>
                      <a:pt x="1159" y="1126"/>
                    </a:lnTo>
                    <a:cubicBezTo>
                      <a:pt x="1159" y="1102"/>
                      <a:pt x="1154" y="1079"/>
                      <a:pt x="1146" y="1058"/>
                    </a:cubicBezTo>
                    <a:lnTo>
                      <a:pt x="1388" y="744"/>
                    </a:lnTo>
                    <a:lnTo>
                      <a:pt x="1388" y="744"/>
                    </a:lnTo>
                    <a:close/>
                    <a:moveTo>
                      <a:pt x="3361" y="3796"/>
                    </a:moveTo>
                    <a:lnTo>
                      <a:pt x="3361" y="3796"/>
                    </a:lnTo>
                    <a:cubicBezTo>
                      <a:pt x="3361" y="3832"/>
                      <a:pt x="3333" y="3860"/>
                      <a:pt x="3297" y="3860"/>
                    </a:cubicBezTo>
                    <a:lnTo>
                      <a:pt x="1354" y="3860"/>
                    </a:lnTo>
                    <a:cubicBezTo>
                      <a:pt x="1318" y="3860"/>
                      <a:pt x="1290" y="3832"/>
                      <a:pt x="1290" y="3796"/>
                    </a:cubicBezTo>
                    <a:cubicBezTo>
                      <a:pt x="1290" y="3761"/>
                      <a:pt x="1318" y="3732"/>
                      <a:pt x="1354" y="3732"/>
                    </a:cubicBezTo>
                    <a:lnTo>
                      <a:pt x="3297" y="3732"/>
                    </a:lnTo>
                    <a:cubicBezTo>
                      <a:pt x="3333" y="3732"/>
                      <a:pt x="3361" y="3761"/>
                      <a:pt x="3361" y="3796"/>
                    </a:cubicBezTo>
                    <a:lnTo>
                      <a:pt x="3361" y="3796"/>
                    </a:lnTo>
                    <a:close/>
                    <a:moveTo>
                      <a:pt x="1030" y="3729"/>
                    </a:moveTo>
                    <a:lnTo>
                      <a:pt x="1030" y="3729"/>
                    </a:lnTo>
                    <a:cubicBezTo>
                      <a:pt x="1030" y="3765"/>
                      <a:pt x="1000" y="3795"/>
                      <a:pt x="963" y="3795"/>
                    </a:cubicBezTo>
                    <a:lnTo>
                      <a:pt x="553" y="3795"/>
                    </a:lnTo>
                    <a:cubicBezTo>
                      <a:pt x="516" y="3795"/>
                      <a:pt x="486" y="3765"/>
                      <a:pt x="486" y="3729"/>
                    </a:cubicBezTo>
                    <a:lnTo>
                      <a:pt x="486" y="3318"/>
                    </a:lnTo>
                    <a:cubicBezTo>
                      <a:pt x="486" y="3281"/>
                      <a:pt x="516" y="3252"/>
                      <a:pt x="553" y="3252"/>
                    </a:cubicBezTo>
                    <a:lnTo>
                      <a:pt x="963" y="3252"/>
                    </a:lnTo>
                    <a:cubicBezTo>
                      <a:pt x="1000" y="3252"/>
                      <a:pt x="1030" y="3281"/>
                      <a:pt x="1030" y="3318"/>
                    </a:cubicBezTo>
                    <a:lnTo>
                      <a:pt x="1030" y="3729"/>
                    </a:lnTo>
                    <a:lnTo>
                      <a:pt x="1030" y="3729"/>
                    </a:lnTo>
                    <a:close/>
                    <a:moveTo>
                      <a:pt x="963" y="3123"/>
                    </a:moveTo>
                    <a:lnTo>
                      <a:pt x="963" y="3123"/>
                    </a:lnTo>
                    <a:lnTo>
                      <a:pt x="553" y="3123"/>
                    </a:lnTo>
                    <a:cubicBezTo>
                      <a:pt x="445" y="3123"/>
                      <a:pt x="357" y="3210"/>
                      <a:pt x="357" y="3318"/>
                    </a:cubicBezTo>
                    <a:lnTo>
                      <a:pt x="357" y="3729"/>
                    </a:lnTo>
                    <a:cubicBezTo>
                      <a:pt x="357" y="3836"/>
                      <a:pt x="445" y="3924"/>
                      <a:pt x="553" y="3924"/>
                    </a:cubicBezTo>
                    <a:lnTo>
                      <a:pt x="963" y="3924"/>
                    </a:lnTo>
                    <a:cubicBezTo>
                      <a:pt x="1071" y="3924"/>
                      <a:pt x="1159" y="3836"/>
                      <a:pt x="1159" y="3729"/>
                    </a:cubicBezTo>
                    <a:lnTo>
                      <a:pt x="1159" y="3318"/>
                    </a:lnTo>
                    <a:cubicBezTo>
                      <a:pt x="1159" y="3210"/>
                      <a:pt x="1071" y="3123"/>
                      <a:pt x="963" y="3123"/>
                    </a:cubicBezTo>
                    <a:lnTo>
                      <a:pt x="963" y="3123"/>
                    </a:lnTo>
                    <a:close/>
                    <a:moveTo>
                      <a:pt x="3361" y="3516"/>
                    </a:moveTo>
                    <a:lnTo>
                      <a:pt x="3361" y="3516"/>
                    </a:lnTo>
                    <a:cubicBezTo>
                      <a:pt x="3361" y="3552"/>
                      <a:pt x="3333" y="3581"/>
                      <a:pt x="3297" y="3581"/>
                    </a:cubicBezTo>
                    <a:lnTo>
                      <a:pt x="1354" y="3581"/>
                    </a:lnTo>
                    <a:cubicBezTo>
                      <a:pt x="1318" y="3581"/>
                      <a:pt x="1290" y="3552"/>
                      <a:pt x="1290" y="3516"/>
                    </a:cubicBezTo>
                    <a:cubicBezTo>
                      <a:pt x="1290" y="3481"/>
                      <a:pt x="1318" y="3452"/>
                      <a:pt x="1354" y="3452"/>
                    </a:cubicBezTo>
                    <a:lnTo>
                      <a:pt x="3297" y="3452"/>
                    </a:lnTo>
                    <a:cubicBezTo>
                      <a:pt x="3333" y="3452"/>
                      <a:pt x="3361" y="3481"/>
                      <a:pt x="3361" y="3516"/>
                    </a:cubicBezTo>
                    <a:lnTo>
                      <a:pt x="3361" y="3516"/>
                    </a:lnTo>
                    <a:close/>
                    <a:moveTo>
                      <a:pt x="3361" y="3222"/>
                    </a:moveTo>
                    <a:lnTo>
                      <a:pt x="3361" y="3222"/>
                    </a:lnTo>
                    <a:cubicBezTo>
                      <a:pt x="3361" y="3257"/>
                      <a:pt x="3333" y="3286"/>
                      <a:pt x="3297" y="3286"/>
                    </a:cubicBezTo>
                    <a:lnTo>
                      <a:pt x="1354" y="3286"/>
                    </a:lnTo>
                    <a:cubicBezTo>
                      <a:pt x="1318" y="3286"/>
                      <a:pt x="1290" y="3257"/>
                      <a:pt x="1290" y="3222"/>
                    </a:cubicBezTo>
                    <a:cubicBezTo>
                      <a:pt x="1290" y="3186"/>
                      <a:pt x="1318" y="3157"/>
                      <a:pt x="1354" y="3157"/>
                    </a:cubicBezTo>
                    <a:lnTo>
                      <a:pt x="3297" y="3157"/>
                    </a:lnTo>
                    <a:cubicBezTo>
                      <a:pt x="3333" y="3157"/>
                      <a:pt x="3361" y="3186"/>
                      <a:pt x="3361" y="3222"/>
                    </a:cubicBezTo>
                    <a:lnTo>
                      <a:pt x="3361" y="3222"/>
                    </a:lnTo>
                    <a:close/>
                    <a:moveTo>
                      <a:pt x="3361" y="2686"/>
                    </a:moveTo>
                    <a:lnTo>
                      <a:pt x="3361" y="2686"/>
                    </a:lnTo>
                    <a:cubicBezTo>
                      <a:pt x="3361" y="2721"/>
                      <a:pt x="3333" y="2750"/>
                      <a:pt x="3297" y="2750"/>
                    </a:cubicBezTo>
                    <a:lnTo>
                      <a:pt x="1354" y="2750"/>
                    </a:lnTo>
                    <a:cubicBezTo>
                      <a:pt x="1318" y="2750"/>
                      <a:pt x="1290" y="2721"/>
                      <a:pt x="1290" y="2686"/>
                    </a:cubicBezTo>
                    <a:cubicBezTo>
                      <a:pt x="1290" y="2650"/>
                      <a:pt x="1318" y="2621"/>
                      <a:pt x="1354" y="2621"/>
                    </a:cubicBezTo>
                    <a:lnTo>
                      <a:pt x="3297" y="2621"/>
                    </a:lnTo>
                    <a:cubicBezTo>
                      <a:pt x="3333" y="2621"/>
                      <a:pt x="3361" y="2650"/>
                      <a:pt x="3361" y="2686"/>
                    </a:cubicBezTo>
                    <a:lnTo>
                      <a:pt x="3361" y="2686"/>
                    </a:lnTo>
                    <a:close/>
                    <a:moveTo>
                      <a:pt x="1030" y="2618"/>
                    </a:moveTo>
                    <a:lnTo>
                      <a:pt x="1030" y="2618"/>
                    </a:lnTo>
                    <a:cubicBezTo>
                      <a:pt x="1030" y="2655"/>
                      <a:pt x="1000" y="2685"/>
                      <a:pt x="963" y="2685"/>
                    </a:cubicBezTo>
                    <a:lnTo>
                      <a:pt x="553" y="2685"/>
                    </a:lnTo>
                    <a:cubicBezTo>
                      <a:pt x="516" y="2685"/>
                      <a:pt x="486" y="2655"/>
                      <a:pt x="486" y="2618"/>
                    </a:cubicBezTo>
                    <a:lnTo>
                      <a:pt x="486" y="2208"/>
                    </a:lnTo>
                    <a:cubicBezTo>
                      <a:pt x="486" y="2171"/>
                      <a:pt x="516" y="2141"/>
                      <a:pt x="553" y="2141"/>
                    </a:cubicBezTo>
                    <a:lnTo>
                      <a:pt x="963" y="2141"/>
                    </a:lnTo>
                    <a:cubicBezTo>
                      <a:pt x="1000" y="2141"/>
                      <a:pt x="1030" y="2171"/>
                      <a:pt x="1030" y="2208"/>
                    </a:cubicBezTo>
                    <a:lnTo>
                      <a:pt x="1030" y="2618"/>
                    </a:lnTo>
                    <a:lnTo>
                      <a:pt x="1030" y="2618"/>
                    </a:lnTo>
                    <a:close/>
                    <a:moveTo>
                      <a:pt x="963" y="2012"/>
                    </a:moveTo>
                    <a:lnTo>
                      <a:pt x="963" y="2012"/>
                    </a:lnTo>
                    <a:lnTo>
                      <a:pt x="553" y="2012"/>
                    </a:lnTo>
                    <a:cubicBezTo>
                      <a:pt x="445" y="2012"/>
                      <a:pt x="357" y="2100"/>
                      <a:pt x="357" y="2208"/>
                    </a:cubicBezTo>
                    <a:lnTo>
                      <a:pt x="357" y="2618"/>
                    </a:lnTo>
                    <a:cubicBezTo>
                      <a:pt x="357" y="2726"/>
                      <a:pt x="445" y="2814"/>
                      <a:pt x="553" y="2814"/>
                    </a:cubicBezTo>
                    <a:lnTo>
                      <a:pt x="963" y="2814"/>
                    </a:lnTo>
                    <a:cubicBezTo>
                      <a:pt x="1071" y="2814"/>
                      <a:pt x="1159" y="2726"/>
                      <a:pt x="1159" y="2618"/>
                    </a:cubicBezTo>
                    <a:lnTo>
                      <a:pt x="1159" y="2208"/>
                    </a:lnTo>
                    <a:cubicBezTo>
                      <a:pt x="1159" y="2100"/>
                      <a:pt x="1071" y="2012"/>
                      <a:pt x="963" y="2012"/>
                    </a:cubicBezTo>
                    <a:lnTo>
                      <a:pt x="963" y="2012"/>
                    </a:lnTo>
                    <a:close/>
                    <a:moveTo>
                      <a:pt x="3361" y="2406"/>
                    </a:moveTo>
                    <a:lnTo>
                      <a:pt x="3361" y="2406"/>
                    </a:lnTo>
                    <a:cubicBezTo>
                      <a:pt x="3361" y="2441"/>
                      <a:pt x="3333" y="2470"/>
                      <a:pt x="3297" y="2470"/>
                    </a:cubicBezTo>
                    <a:lnTo>
                      <a:pt x="1354" y="2470"/>
                    </a:lnTo>
                    <a:cubicBezTo>
                      <a:pt x="1318" y="2470"/>
                      <a:pt x="1290" y="2441"/>
                      <a:pt x="1290" y="2406"/>
                    </a:cubicBezTo>
                    <a:cubicBezTo>
                      <a:pt x="1290" y="2370"/>
                      <a:pt x="1318" y="2341"/>
                      <a:pt x="1354" y="2341"/>
                    </a:cubicBezTo>
                    <a:lnTo>
                      <a:pt x="3297" y="2341"/>
                    </a:lnTo>
                    <a:cubicBezTo>
                      <a:pt x="3333" y="2341"/>
                      <a:pt x="3361" y="2370"/>
                      <a:pt x="3361" y="2406"/>
                    </a:cubicBezTo>
                    <a:lnTo>
                      <a:pt x="3361" y="2406"/>
                    </a:lnTo>
                    <a:close/>
                    <a:moveTo>
                      <a:pt x="3361" y="2111"/>
                    </a:moveTo>
                    <a:lnTo>
                      <a:pt x="3361" y="2111"/>
                    </a:lnTo>
                    <a:cubicBezTo>
                      <a:pt x="3361" y="2147"/>
                      <a:pt x="3333" y="2176"/>
                      <a:pt x="3297" y="2176"/>
                    </a:cubicBezTo>
                    <a:lnTo>
                      <a:pt x="1354" y="2176"/>
                    </a:lnTo>
                    <a:cubicBezTo>
                      <a:pt x="1318" y="2176"/>
                      <a:pt x="1290" y="2147"/>
                      <a:pt x="1290" y="2111"/>
                    </a:cubicBezTo>
                    <a:cubicBezTo>
                      <a:pt x="1290" y="2076"/>
                      <a:pt x="1318" y="2047"/>
                      <a:pt x="1354" y="2047"/>
                    </a:cubicBezTo>
                    <a:lnTo>
                      <a:pt x="3297" y="2047"/>
                    </a:lnTo>
                    <a:cubicBezTo>
                      <a:pt x="3333" y="2047"/>
                      <a:pt x="3361" y="2076"/>
                      <a:pt x="3361" y="2111"/>
                    </a:cubicBezTo>
                    <a:lnTo>
                      <a:pt x="3361" y="2111"/>
                    </a:lnTo>
                    <a:close/>
                    <a:moveTo>
                      <a:pt x="3361" y="1604"/>
                    </a:moveTo>
                    <a:lnTo>
                      <a:pt x="3361" y="1604"/>
                    </a:lnTo>
                    <a:cubicBezTo>
                      <a:pt x="3361" y="1640"/>
                      <a:pt x="3333" y="1668"/>
                      <a:pt x="3297" y="1668"/>
                    </a:cubicBezTo>
                    <a:lnTo>
                      <a:pt x="1354" y="1668"/>
                    </a:lnTo>
                    <a:cubicBezTo>
                      <a:pt x="1318" y="1668"/>
                      <a:pt x="1290" y="1640"/>
                      <a:pt x="1290" y="1604"/>
                    </a:cubicBezTo>
                    <a:cubicBezTo>
                      <a:pt x="1290" y="1568"/>
                      <a:pt x="1318" y="1540"/>
                      <a:pt x="1354" y="1540"/>
                    </a:cubicBezTo>
                    <a:lnTo>
                      <a:pt x="3297" y="1540"/>
                    </a:lnTo>
                    <a:cubicBezTo>
                      <a:pt x="3333" y="1540"/>
                      <a:pt x="3361" y="1568"/>
                      <a:pt x="3361" y="1604"/>
                    </a:cubicBezTo>
                    <a:lnTo>
                      <a:pt x="3361" y="1604"/>
                    </a:lnTo>
                    <a:close/>
                    <a:moveTo>
                      <a:pt x="3361" y="1324"/>
                    </a:moveTo>
                    <a:lnTo>
                      <a:pt x="3361" y="1324"/>
                    </a:lnTo>
                    <a:cubicBezTo>
                      <a:pt x="3361" y="1360"/>
                      <a:pt x="3333" y="1388"/>
                      <a:pt x="3297" y="1388"/>
                    </a:cubicBezTo>
                    <a:lnTo>
                      <a:pt x="1354" y="1388"/>
                    </a:lnTo>
                    <a:cubicBezTo>
                      <a:pt x="1318" y="1388"/>
                      <a:pt x="1290" y="1360"/>
                      <a:pt x="1290" y="1324"/>
                    </a:cubicBezTo>
                    <a:cubicBezTo>
                      <a:pt x="1290" y="1289"/>
                      <a:pt x="1318" y="1260"/>
                      <a:pt x="1354" y="1260"/>
                    </a:cubicBezTo>
                    <a:lnTo>
                      <a:pt x="3297" y="1260"/>
                    </a:lnTo>
                    <a:cubicBezTo>
                      <a:pt x="3333" y="1260"/>
                      <a:pt x="3361" y="1289"/>
                      <a:pt x="3361" y="1324"/>
                    </a:cubicBezTo>
                    <a:lnTo>
                      <a:pt x="3361" y="1324"/>
                    </a:lnTo>
                    <a:close/>
                    <a:moveTo>
                      <a:pt x="3361" y="1030"/>
                    </a:moveTo>
                    <a:lnTo>
                      <a:pt x="3361" y="1030"/>
                    </a:lnTo>
                    <a:cubicBezTo>
                      <a:pt x="3361" y="1065"/>
                      <a:pt x="3333" y="1094"/>
                      <a:pt x="3297" y="1094"/>
                    </a:cubicBezTo>
                    <a:lnTo>
                      <a:pt x="1354" y="1094"/>
                    </a:lnTo>
                    <a:cubicBezTo>
                      <a:pt x="1318" y="1094"/>
                      <a:pt x="1290" y="1065"/>
                      <a:pt x="1290" y="1030"/>
                    </a:cubicBezTo>
                    <a:cubicBezTo>
                      <a:pt x="1290" y="994"/>
                      <a:pt x="1318" y="965"/>
                      <a:pt x="1354" y="965"/>
                    </a:cubicBezTo>
                    <a:lnTo>
                      <a:pt x="3297" y="965"/>
                    </a:lnTo>
                    <a:cubicBezTo>
                      <a:pt x="3333" y="965"/>
                      <a:pt x="3361" y="994"/>
                      <a:pt x="3361" y="1030"/>
                    </a:cubicBezTo>
                    <a:lnTo>
                      <a:pt x="3361" y="1030"/>
                    </a:lnTo>
                    <a:close/>
                    <a:moveTo>
                      <a:pt x="3579" y="4491"/>
                    </a:moveTo>
                    <a:lnTo>
                      <a:pt x="3579" y="4491"/>
                    </a:lnTo>
                    <a:cubicBezTo>
                      <a:pt x="3579" y="4589"/>
                      <a:pt x="3499" y="4670"/>
                      <a:pt x="3400" y="4670"/>
                    </a:cubicBezTo>
                    <a:lnTo>
                      <a:pt x="307" y="4670"/>
                    </a:lnTo>
                    <a:cubicBezTo>
                      <a:pt x="209" y="4670"/>
                      <a:pt x="128" y="4589"/>
                      <a:pt x="128" y="4491"/>
                    </a:cubicBezTo>
                    <a:lnTo>
                      <a:pt x="128" y="306"/>
                    </a:lnTo>
                    <a:cubicBezTo>
                      <a:pt x="128" y="208"/>
                      <a:pt x="209" y="127"/>
                      <a:pt x="307" y="127"/>
                    </a:cubicBezTo>
                    <a:lnTo>
                      <a:pt x="3400" y="127"/>
                    </a:lnTo>
                    <a:cubicBezTo>
                      <a:pt x="3499" y="127"/>
                      <a:pt x="3579" y="208"/>
                      <a:pt x="3579" y="306"/>
                    </a:cubicBezTo>
                    <a:lnTo>
                      <a:pt x="3579" y="4491"/>
                    </a:lnTo>
                    <a:lnTo>
                      <a:pt x="3579" y="4491"/>
                    </a:lnTo>
                    <a:close/>
                    <a:moveTo>
                      <a:pt x="3400" y="0"/>
                    </a:moveTo>
                    <a:lnTo>
                      <a:pt x="3400" y="0"/>
                    </a:lnTo>
                    <a:lnTo>
                      <a:pt x="307" y="0"/>
                    </a:lnTo>
                    <a:cubicBezTo>
                      <a:pt x="138" y="0"/>
                      <a:pt x="0" y="137"/>
                      <a:pt x="0" y="306"/>
                    </a:cubicBezTo>
                    <a:lnTo>
                      <a:pt x="0" y="4491"/>
                    </a:lnTo>
                    <a:cubicBezTo>
                      <a:pt x="0" y="4660"/>
                      <a:pt x="138" y="4799"/>
                      <a:pt x="307" y="4799"/>
                    </a:cubicBezTo>
                    <a:lnTo>
                      <a:pt x="3400" y="4799"/>
                    </a:lnTo>
                    <a:cubicBezTo>
                      <a:pt x="3570" y="4799"/>
                      <a:pt x="3708" y="4660"/>
                      <a:pt x="3708" y="4491"/>
                    </a:cubicBezTo>
                    <a:lnTo>
                      <a:pt x="3708" y="306"/>
                    </a:lnTo>
                    <a:cubicBezTo>
                      <a:pt x="3708" y="137"/>
                      <a:pt x="3570" y="0"/>
                      <a:pt x="3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42"/>
              <p:cNvSpPr/>
              <p:nvPr/>
            </p:nvSpPr>
            <p:spPr>
              <a:xfrm>
                <a:off x="3934683" y="2081250"/>
                <a:ext cx="45719" cy="45719"/>
              </a:xfrm>
              <a:prstGeom prst="roundRect">
                <a:avLst>
                  <a:gd fmla="val 16667" name="adj"/>
                </a:avLst>
              </a:prstGeom>
              <a:solidFill>
                <a:srgbClr val="0D2E4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42"/>
              <p:cNvSpPr/>
              <p:nvPr/>
            </p:nvSpPr>
            <p:spPr>
              <a:xfrm>
                <a:off x="3975728" y="2031593"/>
                <a:ext cx="45719" cy="45719"/>
              </a:xfrm>
              <a:prstGeom prst="roundRect">
                <a:avLst>
                  <a:gd fmla="val 16667" name="adj"/>
                </a:avLst>
              </a:prstGeom>
              <a:solidFill>
                <a:srgbClr val="0D2E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94" name="Google Shape;694;p42"/>
            <p:cNvSpPr/>
            <p:nvPr/>
          </p:nvSpPr>
          <p:spPr>
            <a:xfrm>
              <a:off x="4044296" y="1216540"/>
              <a:ext cx="45720" cy="45720"/>
            </a:xfrm>
            <a:prstGeom prst="roundRect">
              <a:avLst>
                <a:gd fmla="val 38720" name="adj"/>
              </a:avLst>
            </a:prstGeom>
            <a:solidFill>
              <a:srgbClr val="0D2E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4034151" y="1203319"/>
              <a:ext cx="45720" cy="45720"/>
            </a:xfrm>
            <a:prstGeom prst="roundRect">
              <a:avLst>
                <a:gd fmla="val 38720" name="adj"/>
              </a:avLst>
            </a:prstGeom>
            <a:solidFill>
              <a:srgbClr val="0D2E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4053664" y="1224877"/>
              <a:ext cx="45720" cy="45720"/>
            </a:xfrm>
            <a:prstGeom prst="roundRect">
              <a:avLst>
                <a:gd fmla="val 38720" name="adj"/>
              </a:avLst>
            </a:prstGeom>
            <a:solidFill>
              <a:srgbClr val="0D2E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7" name="Google Shape;697;p42"/>
          <p:cNvSpPr txBox="1"/>
          <p:nvPr/>
        </p:nvSpPr>
        <p:spPr>
          <a:xfrm>
            <a:off x="2000942" y="3757130"/>
            <a:ext cx="102143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grpSp>
        <p:nvGrpSpPr>
          <p:cNvPr id="698" name="Google Shape;698;p42"/>
          <p:cNvGrpSpPr/>
          <p:nvPr/>
        </p:nvGrpSpPr>
        <p:grpSpPr>
          <a:xfrm>
            <a:off x="2386947" y="3463674"/>
            <a:ext cx="249422" cy="340013"/>
            <a:chOff x="3708081" y="946723"/>
            <a:chExt cx="1142004" cy="1473888"/>
          </a:xfrm>
        </p:grpSpPr>
        <p:grpSp>
          <p:nvGrpSpPr>
            <p:cNvPr id="699" name="Google Shape;699;p42"/>
            <p:cNvGrpSpPr/>
            <p:nvPr/>
          </p:nvGrpSpPr>
          <p:grpSpPr>
            <a:xfrm>
              <a:off x="3708081" y="946723"/>
              <a:ext cx="1142004" cy="1473888"/>
              <a:chOff x="3905627" y="2011315"/>
              <a:chExt cx="261886" cy="337993"/>
            </a:xfrm>
          </p:grpSpPr>
          <p:sp>
            <p:nvSpPr>
              <p:cNvPr id="700" name="Google Shape;700;p42"/>
              <p:cNvSpPr/>
              <p:nvPr/>
            </p:nvSpPr>
            <p:spPr>
              <a:xfrm>
                <a:off x="3905627" y="2011315"/>
                <a:ext cx="261886" cy="337993"/>
              </a:xfrm>
              <a:custGeom>
                <a:rect b="b" l="l" r="r" t="t"/>
                <a:pathLst>
                  <a:path extrusionOk="0" h="4799" w="3708">
                    <a:moveTo>
                      <a:pt x="1030" y="1537"/>
                    </a:moveTo>
                    <a:lnTo>
                      <a:pt x="1030" y="1537"/>
                    </a:lnTo>
                    <a:cubicBezTo>
                      <a:pt x="1030" y="1573"/>
                      <a:pt x="1000" y="1603"/>
                      <a:pt x="963" y="1603"/>
                    </a:cubicBezTo>
                    <a:lnTo>
                      <a:pt x="553" y="1603"/>
                    </a:lnTo>
                    <a:cubicBezTo>
                      <a:pt x="516" y="1603"/>
                      <a:pt x="486" y="1573"/>
                      <a:pt x="486" y="1537"/>
                    </a:cubicBezTo>
                    <a:lnTo>
                      <a:pt x="486" y="1126"/>
                    </a:lnTo>
                    <a:cubicBezTo>
                      <a:pt x="486" y="1089"/>
                      <a:pt x="516" y="1060"/>
                      <a:pt x="553" y="1060"/>
                    </a:cubicBezTo>
                    <a:lnTo>
                      <a:pt x="963" y="1060"/>
                    </a:lnTo>
                    <a:cubicBezTo>
                      <a:pt x="969" y="1060"/>
                      <a:pt x="974" y="1061"/>
                      <a:pt x="980" y="1063"/>
                    </a:cubicBezTo>
                    <a:lnTo>
                      <a:pt x="785" y="1315"/>
                    </a:lnTo>
                    <a:lnTo>
                      <a:pt x="645" y="1176"/>
                    </a:lnTo>
                    <a:cubicBezTo>
                      <a:pt x="620" y="1150"/>
                      <a:pt x="580" y="1150"/>
                      <a:pt x="554" y="1176"/>
                    </a:cubicBezTo>
                    <a:cubicBezTo>
                      <a:pt x="529" y="1201"/>
                      <a:pt x="529" y="1241"/>
                      <a:pt x="554" y="1267"/>
                    </a:cubicBezTo>
                    <a:lnTo>
                      <a:pt x="746" y="1458"/>
                    </a:lnTo>
                    <a:cubicBezTo>
                      <a:pt x="758" y="1470"/>
                      <a:pt x="774" y="1477"/>
                      <a:pt x="791" y="1477"/>
                    </a:cubicBezTo>
                    <a:cubicBezTo>
                      <a:pt x="793" y="1477"/>
                      <a:pt x="794" y="1477"/>
                      <a:pt x="795" y="1477"/>
                    </a:cubicBezTo>
                    <a:cubicBezTo>
                      <a:pt x="814" y="1476"/>
                      <a:pt x="831" y="1467"/>
                      <a:pt x="842" y="1452"/>
                    </a:cubicBezTo>
                    <a:lnTo>
                      <a:pt x="1030" y="1208"/>
                    </a:lnTo>
                    <a:lnTo>
                      <a:pt x="1030" y="1537"/>
                    </a:lnTo>
                    <a:lnTo>
                      <a:pt x="1030" y="1537"/>
                    </a:lnTo>
                    <a:close/>
                    <a:moveTo>
                      <a:pt x="1388" y="744"/>
                    </a:moveTo>
                    <a:lnTo>
                      <a:pt x="1388" y="744"/>
                    </a:lnTo>
                    <a:cubicBezTo>
                      <a:pt x="1410" y="715"/>
                      <a:pt x="1404" y="675"/>
                      <a:pt x="1376" y="653"/>
                    </a:cubicBezTo>
                    <a:cubicBezTo>
                      <a:pt x="1348" y="631"/>
                      <a:pt x="1308" y="637"/>
                      <a:pt x="1286" y="665"/>
                    </a:cubicBezTo>
                    <a:lnTo>
                      <a:pt x="1060" y="958"/>
                    </a:lnTo>
                    <a:cubicBezTo>
                      <a:pt x="1032" y="941"/>
                      <a:pt x="999" y="931"/>
                      <a:pt x="963" y="931"/>
                    </a:cubicBezTo>
                    <a:lnTo>
                      <a:pt x="553" y="931"/>
                    </a:lnTo>
                    <a:cubicBezTo>
                      <a:pt x="445" y="931"/>
                      <a:pt x="357" y="1018"/>
                      <a:pt x="357" y="1126"/>
                    </a:cubicBezTo>
                    <a:lnTo>
                      <a:pt x="357" y="1537"/>
                    </a:lnTo>
                    <a:cubicBezTo>
                      <a:pt x="357" y="1644"/>
                      <a:pt x="445" y="1732"/>
                      <a:pt x="553" y="1732"/>
                    </a:cubicBezTo>
                    <a:lnTo>
                      <a:pt x="963" y="1732"/>
                    </a:lnTo>
                    <a:cubicBezTo>
                      <a:pt x="1071" y="1732"/>
                      <a:pt x="1159" y="1644"/>
                      <a:pt x="1159" y="1537"/>
                    </a:cubicBezTo>
                    <a:lnTo>
                      <a:pt x="1159" y="1126"/>
                    </a:lnTo>
                    <a:cubicBezTo>
                      <a:pt x="1159" y="1102"/>
                      <a:pt x="1154" y="1079"/>
                      <a:pt x="1146" y="1058"/>
                    </a:cubicBezTo>
                    <a:lnTo>
                      <a:pt x="1388" y="744"/>
                    </a:lnTo>
                    <a:lnTo>
                      <a:pt x="1388" y="744"/>
                    </a:lnTo>
                    <a:close/>
                    <a:moveTo>
                      <a:pt x="3361" y="3796"/>
                    </a:moveTo>
                    <a:lnTo>
                      <a:pt x="3361" y="3796"/>
                    </a:lnTo>
                    <a:cubicBezTo>
                      <a:pt x="3361" y="3832"/>
                      <a:pt x="3333" y="3860"/>
                      <a:pt x="3297" y="3860"/>
                    </a:cubicBezTo>
                    <a:lnTo>
                      <a:pt x="1354" y="3860"/>
                    </a:lnTo>
                    <a:cubicBezTo>
                      <a:pt x="1318" y="3860"/>
                      <a:pt x="1290" y="3832"/>
                      <a:pt x="1290" y="3796"/>
                    </a:cubicBezTo>
                    <a:cubicBezTo>
                      <a:pt x="1290" y="3761"/>
                      <a:pt x="1318" y="3732"/>
                      <a:pt x="1354" y="3732"/>
                    </a:cubicBezTo>
                    <a:lnTo>
                      <a:pt x="3297" y="3732"/>
                    </a:lnTo>
                    <a:cubicBezTo>
                      <a:pt x="3333" y="3732"/>
                      <a:pt x="3361" y="3761"/>
                      <a:pt x="3361" y="3796"/>
                    </a:cubicBezTo>
                    <a:lnTo>
                      <a:pt x="3361" y="3796"/>
                    </a:lnTo>
                    <a:close/>
                    <a:moveTo>
                      <a:pt x="1030" y="3729"/>
                    </a:moveTo>
                    <a:lnTo>
                      <a:pt x="1030" y="3729"/>
                    </a:lnTo>
                    <a:cubicBezTo>
                      <a:pt x="1030" y="3765"/>
                      <a:pt x="1000" y="3795"/>
                      <a:pt x="963" y="3795"/>
                    </a:cubicBezTo>
                    <a:lnTo>
                      <a:pt x="553" y="3795"/>
                    </a:lnTo>
                    <a:cubicBezTo>
                      <a:pt x="516" y="3795"/>
                      <a:pt x="486" y="3765"/>
                      <a:pt x="486" y="3729"/>
                    </a:cubicBezTo>
                    <a:lnTo>
                      <a:pt x="486" y="3318"/>
                    </a:lnTo>
                    <a:cubicBezTo>
                      <a:pt x="486" y="3281"/>
                      <a:pt x="516" y="3252"/>
                      <a:pt x="553" y="3252"/>
                    </a:cubicBezTo>
                    <a:lnTo>
                      <a:pt x="963" y="3252"/>
                    </a:lnTo>
                    <a:cubicBezTo>
                      <a:pt x="1000" y="3252"/>
                      <a:pt x="1030" y="3281"/>
                      <a:pt x="1030" y="3318"/>
                    </a:cubicBezTo>
                    <a:lnTo>
                      <a:pt x="1030" y="3729"/>
                    </a:lnTo>
                    <a:lnTo>
                      <a:pt x="1030" y="3729"/>
                    </a:lnTo>
                    <a:close/>
                    <a:moveTo>
                      <a:pt x="963" y="3123"/>
                    </a:moveTo>
                    <a:lnTo>
                      <a:pt x="963" y="3123"/>
                    </a:lnTo>
                    <a:lnTo>
                      <a:pt x="553" y="3123"/>
                    </a:lnTo>
                    <a:cubicBezTo>
                      <a:pt x="445" y="3123"/>
                      <a:pt x="357" y="3210"/>
                      <a:pt x="357" y="3318"/>
                    </a:cubicBezTo>
                    <a:lnTo>
                      <a:pt x="357" y="3729"/>
                    </a:lnTo>
                    <a:cubicBezTo>
                      <a:pt x="357" y="3836"/>
                      <a:pt x="445" y="3924"/>
                      <a:pt x="553" y="3924"/>
                    </a:cubicBezTo>
                    <a:lnTo>
                      <a:pt x="963" y="3924"/>
                    </a:lnTo>
                    <a:cubicBezTo>
                      <a:pt x="1071" y="3924"/>
                      <a:pt x="1159" y="3836"/>
                      <a:pt x="1159" y="3729"/>
                    </a:cubicBezTo>
                    <a:lnTo>
                      <a:pt x="1159" y="3318"/>
                    </a:lnTo>
                    <a:cubicBezTo>
                      <a:pt x="1159" y="3210"/>
                      <a:pt x="1071" y="3123"/>
                      <a:pt x="963" y="3123"/>
                    </a:cubicBezTo>
                    <a:lnTo>
                      <a:pt x="963" y="3123"/>
                    </a:lnTo>
                    <a:close/>
                    <a:moveTo>
                      <a:pt x="3361" y="3516"/>
                    </a:moveTo>
                    <a:lnTo>
                      <a:pt x="3361" y="3516"/>
                    </a:lnTo>
                    <a:cubicBezTo>
                      <a:pt x="3361" y="3552"/>
                      <a:pt x="3333" y="3581"/>
                      <a:pt x="3297" y="3581"/>
                    </a:cubicBezTo>
                    <a:lnTo>
                      <a:pt x="1354" y="3581"/>
                    </a:lnTo>
                    <a:cubicBezTo>
                      <a:pt x="1318" y="3581"/>
                      <a:pt x="1290" y="3552"/>
                      <a:pt x="1290" y="3516"/>
                    </a:cubicBezTo>
                    <a:cubicBezTo>
                      <a:pt x="1290" y="3481"/>
                      <a:pt x="1318" y="3452"/>
                      <a:pt x="1354" y="3452"/>
                    </a:cubicBezTo>
                    <a:lnTo>
                      <a:pt x="3297" y="3452"/>
                    </a:lnTo>
                    <a:cubicBezTo>
                      <a:pt x="3333" y="3452"/>
                      <a:pt x="3361" y="3481"/>
                      <a:pt x="3361" y="3516"/>
                    </a:cubicBezTo>
                    <a:lnTo>
                      <a:pt x="3361" y="3516"/>
                    </a:lnTo>
                    <a:close/>
                    <a:moveTo>
                      <a:pt x="3361" y="3222"/>
                    </a:moveTo>
                    <a:lnTo>
                      <a:pt x="3361" y="3222"/>
                    </a:lnTo>
                    <a:cubicBezTo>
                      <a:pt x="3361" y="3257"/>
                      <a:pt x="3333" y="3286"/>
                      <a:pt x="3297" y="3286"/>
                    </a:cubicBezTo>
                    <a:lnTo>
                      <a:pt x="1354" y="3286"/>
                    </a:lnTo>
                    <a:cubicBezTo>
                      <a:pt x="1318" y="3286"/>
                      <a:pt x="1290" y="3257"/>
                      <a:pt x="1290" y="3222"/>
                    </a:cubicBezTo>
                    <a:cubicBezTo>
                      <a:pt x="1290" y="3186"/>
                      <a:pt x="1318" y="3157"/>
                      <a:pt x="1354" y="3157"/>
                    </a:cubicBezTo>
                    <a:lnTo>
                      <a:pt x="3297" y="3157"/>
                    </a:lnTo>
                    <a:cubicBezTo>
                      <a:pt x="3333" y="3157"/>
                      <a:pt x="3361" y="3186"/>
                      <a:pt x="3361" y="3222"/>
                    </a:cubicBezTo>
                    <a:lnTo>
                      <a:pt x="3361" y="3222"/>
                    </a:lnTo>
                    <a:close/>
                    <a:moveTo>
                      <a:pt x="3361" y="2686"/>
                    </a:moveTo>
                    <a:lnTo>
                      <a:pt x="3361" y="2686"/>
                    </a:lnTo>
                    <a:cubicBezTo>
                      <a:pt x="3361" y="2721"/>
                      <a:pt x="3333" y="2750"/>
                      <a:pt x="3297" y="2750"/>
                    </a:cubicBezTo>
                    <a:lnTo>
                      <a:pt x="1354" y="2750"/>
                    </a:lnTo>
                    <a:cubicBezTo>
                      <a:pt x="1318" y="2750"/>
                      <a:pt x="1290" y="2721"/>
                      <a:pt x="1290" y="2686"/>
                    </a:cubicBezTo>
                    <a:cubicBezTo>
                      <a:pt x="1290" y="2650"/>
                      <a:pt x="1318" y="2621"/>
                      <a:pt x="1354" y="2621"/>
                    </a:cubicBezTo>
                    <a:lnTo>
                      <a:pt x="3297" y="2621"/>
                    </a:lnTo>
                    <a:cubicBezTo>
                      <a:pt x="3333" y="2621"/>
                      <a:pt x="3361" y="2650"/>
                      <a:pt x="3361" y="2686"/>
                    </a:cubicBezTo>
                    <a:lnTo>
                      <a:pt x="3361" y="2686"/>
                    </a:lnTo>
                    <a:close/>
                    <a:moveTo>
                      <a:pt x="1030" y="2618"/>
                    </a:moveTo>
                    <a:lnTo>
                      <a:pt x="1030" y="2618"/>
                    </a:lnTo>
                    <a:cubicBezTo>
                      <a:pt x="1030" y="2655"/>
                      <a:pt x="1000" y="2685"/>
                      <a:pt x="963" y="2685"/>
                    </a:cubicBezTo>
                    <a:lnTo>
                      <a:pt x="553" y="2685"/>
                    </a:lnTo>
                    <a:cubicBezTo>
                      <a:pt x="516" y="2685"/>
                      <a:pt x="486" y="2655"/>
                      <a:pt x="486" y="2618"/>
                    </a:cubicBezTo>
                    <a:lnTo>
                      <a:pt x="486" y="2208"/>
                    </a:lnTo>
                    <a:cubicBezTo>
                      <a:pt x="486" y="2171"/>
                      <a:pt x="516" y="2141"/>
                      <a:pt x="553" y="2141"/>
                    </a:cubicBezTo>
                    <a:lnTo>
                      <a:pt x="963" y="2141"/>
                    </a:lnTo>
                    <a:cubicBezTo>
                      <a:pt x="1000" y="2141"/>
                      <a:pt x="1030" y="2171"/>
                      <a:pt x="1030" y="2208"/>
                    </a:cubicBezTo>
                    <a:lnTo>
                      <a:pt x="1030" y="2618"/>
                    </a:lnTo>
                    <a:lnTo>
                      <a:pt x="1030" y="2618"/>
                    </a:lnTo>
                    <a:close/>
                    <a:moveTo>
                      <a:pt x="963" y="2012"/>
                    </a:moveTo>
                    <a:lnTo>
                      <a:pt x="963" y="2012"/>
                    </a:lnTo>
                    <a:lnTo>
                      <a:pt x="553" y="2012"/>
                    </a:lnTo>
                    <a:cubicBezTo>
                      <a:pt x="445" y="2012"/>
                      <a:pt x="357" y="2100"/>
                      <a:pt x="357" y="2208"/>
                    </a:cubicBezTo>
                    <a:lnTo>
                      <a:pt x="357" y="2618"/>
                    </a:lnTo>
                    <a:cubicBezTo>
                      <a:pt x="357" y="2726"/>
                      <a:pt x="445" y="2814"/>
                      <a:pt x="553" y="2814"/>
                    </a:cubicBezTo>
                    <a:lnTo>
                      <a:pt x="963" y="2814"/>
                    </a:lnTo>
                    <a:cubicBezTo>
                      <a:pt x="1071" y="2814"/>
                      <a:pt x="1159" y="2726"/>
                      <a:pt x="1159" y="2618"/>
                    </a:cubicBezTo>
                    <a:lnTo>
                      <a:pt x="1159" y="2208"/>
                    </a:lnTo>
                    <a:cubicBezTo>
                      <a:pt x="1159" y="2100"/>
                      <a:pt x="1071" y="2012"/>
                      <a:pt x="963" y="2012"/>
                    </a:cubicBezTo>
                    <a:lnTo>
                      <a:pt x="963" y="2012"/>
                    </a:lnTo>
                    <a:close/>
                    <a:moveTo>
                      <a:pt x="3361" y="2406"/>
                    </a:moveTo>
                    <a:lnTo>
                      <a:pt x="3361" y="2406"/>
                    </a:lnTo>
                    <a:cubicBezTo>
                      <a:pt x="3361" y="2441"/>
                      <a:pt x="3333" y="2470"/>
                      <a:pt x="3297" y="2470"/>
                    </a:cubicBezTo>
                    <a:lnTo>
                      <a:pt x="1354" y="2470"/>
                    </a:lnTo>
                    <a:cubicBezTo>
                      <a:pt x="1318" y="2470"/>
                      <a:pt x="1290" y="2441"/>
                      <a:pt x="1290" y="2406"/>
                    </a:cubicBezTo>
                    <a:cubicBezTo>
                      <a:pt x="1290" y="2370"/>
                      <a:pt x="1318" y="2341"/>
                      <a:pt x="1354" y="2341"/>
                    </a:cubicBezTo>
                    <a:lnTo>
                      <a:pt x="3297" y="2341"/>
                    </a:lnTo>
                    <a:cubicBezTo>
                      <a:pt x="3333" y="2341"/>
                      <a:pt x="3361" y="2370"/>
                      <a:pt x="3361" y="2406"/>
                    </a:cubicBezTo>
                    <a:lnTo>
                      <a:pt x="3361" y="2406"/>
                    </a:lnTo>
                    <a:close/>
                    <a:moveTo>
                      <a:pt x="3361" y="2111"/>
                    </a:moveTo>
                    <a:lnTo>
                      <a:pt x="3361" y="2111"/>
                    </a:lnTo>
                    <a:cubicBezTo>
                      <a:pt x="3361" y="2147"/>
                      <a:pt x="3333" y="2176"/>
                      <a:pt x="3297" y="2176"/>
                    </a:cubicBezTo>
                    <a:lnTo>
                      <a:pt x="1354" y="2176"/>
                    </a:lnTo>
                    <a:cubicBezTo>
                      <a:pt x="1318" y="2176"/>
                      <a:pt x="1290" y="2147"/>
                      <a:pt x="1290" y="2111"/>
                    </a:cubicBezTo>
                    <a:cubicBezTo>
                      <a:pt x="1290" y="2076"/>
                      <a:pt x="1318" y="2047"/>
                      <a:pt x="1354" y="2047"/>
                    </a:cubicBezTo>
                    <a:lnTo>
                      <a:pt x="3297" y="2047"/>
                    </a:lnTo>
                    <a:cubicBezTo>
                      <a:pt x="3333" y="2047"/>
                      <a:pt x="3361" y="2076"/>
                      <a:pt x="3361" y="2111"/>
                    </a:cubicBezTo>
                    <a:lnTo>
                      <a:pt x="3361" y="2111"/>
                    </a:lnTo>
                    <a:close/>
                    <a:moveTo>
                      <a:pt x="3361" y="1604"/>
                    </a:moveTo>
                    <a:lnTo>
                      <a:pt x="3361" y="1604"/>
                    </a:lnTo>
                    <a:cubicBezTo>
                      <a:pt x="3361" y="1640"/>
                      <a:pt x="3333" y="1668"/>
                      <a:pt x="3297" y="1668"/>
                    </a:cubicBezTo>
                    <a:lnTo>
                      <a:pt x="1354" y="1668"/>
                    </a:lnTo>
                    <a:cubicBezTo>
                      <a:pt x="1318" y="1668"/>
                      <a:pt x="1290" y="1640"/>
                      <a:pt x="1290" y="1604"/>
                    </a:cubicBezTo>
                    <a:cubicBezTo>
                      <a:pt x="1290" y="1568"/>
                      <a:pt x="1318" y="1540"/>
                      <a:pt x="1354" y="1540"/>
                    </a:cubicBezTo>
                    <a:lnTo>
                      <a:pt x="3297" y="1540"/>
                    </a:lnTo>
                    <a:cubicBezTo>
                      <a:pt x="3333" y="1540"/>
                      <a:pt x="3361" y="1568"/>
                      <a:pt x="3361" y="1604"/>
                    </a:cubicBezTo>
                    <a:lnTo>
                      <a:pt x="3361" y="1604"/>
                    </a:lnTo>
                    <a:close/>
                    <a:moveTo>
                      <a:pt x="3361" y="1324"/>
                    </a:moveTo>
                    <a:lnTo>
                      <a:pt x="3361" y="1324"/>
                    </a:lnTo>
                    <a:cubicBezTo>
                      <a:pt x="3361" y="1360"/>
                      <a:pt x="3333" y="1388"/>
                      <a:pt x="3297" y="1388"/>
                    </a:cubicBezTo>
                    <a:lnTo>
                      <a:pt x="1354" y="1388"/>
                    </a:lnTo>
                    <a:cubicBezTo>
                      <a:pt x="1318" y="1388"/>
                      <a:pt x="1290" y="1360"/>
                      <a:pt x="1290" y="1324"/>
                    </a:cubicBezTo>
                    <a:cubicBezTo>
                      <a:pt x="1290" y="1289"/>
                      <a:pt x="1318" y="1260"/>
                      <a:pt x="1354" y="1260"/>
                    </a:cubicBezTo>
                    <a:lnTo>
                      <a:pt x="3297" y="1260"/>
                    </a:lnTo>
                    <a:cubicBezTo>
                      <a:pt x="3333" y="1260"/>
                      <a:pt x="3361" y="1289"/>
                      <a:pt x="3361" y="1324"/>
                    </a:cubicBezTo>
                    <a:lnTo>
                      <a:pt x="3361" y="1324"/>
                    </a:lnTo>
                    <a:close/>
                    <a:moveTo>
                      <a:pt x="3361" y="1030"/>
                    </a:moveTo>
                    <a:lnTo>
                      <a:pt x="3361" y="1030"/>
                    </a:lnTo>
                    <a:cubicBezTo>
                      <a:pt x="3361" y="1065"/>
                      <a:pt x="3333" y="1094"/>
                      <a:pt x="3297" y="1094"/>
                    </a:cubicBezTo>
                    <a:lnTo>
                      <a:pt x="1354" y="1094"/>
                    </a:lnTo>
                    <a:cubicBezTo>
                      <a:pt x="1318" y="1094"/>
                      <a:pt x="1290" y="1065"/>
                      <a:pt x="1290" y="1030"/>
                    </a:cubicBezTo>
                    <a:cubicBezTo>
                      <a:pt x="1290" y="994"/>
                      <a:pt x="1318" y="965"/>
                      <a:pt x="1354" y="965"/>
                    </a:cubicBezTo>
                    <a:lnTo>
                      <a:pt x="3297" y="965"/>
                    </a:lnTo>
                    <a:cubicBezTo>
                      <a:pt x="3333" y="965"/>
                      <a:pt x="3361" y="994"/>
                      <a:pt x="3361" y="1030"/>
                    </a:cubicBezTo>
                    <a:lnTo>
                      <a:pt x="3361" y="1030"/>
                    </a:lnTo>
                    <a:close/>
                    <a:moveTo>
                      <a:pt x="3579" y="4491"/>
                    </a:moveTo>
                    <a:lnTo>
                      <a:pt x="3579" y="4491"/>
                    </a:lnTo>
                    <a:cubicBezTo>
                      <a:pt x="3579" y="4589"/>
                      <a:pt x="3499" y="4670"/>
                      <a:pt x="3400" y="4670"/>
                    </a:cubicBezTo>
                    <a:lnTo>
                      <a:pt x="307" y="4670"/>
                    </a:lnTo>
                    <a:cubicBezTo>
                      <a:pt x="209" y="4670"/>
                      <a:pt x="128" y="4589"/>
                      <a:pt x="128" y="4491"/>
                    </a:cubicBezTo>
                    <a:lnTo>
                      <a:pt x="128" y="306"/>
                    </a:lnTo>
                    <a:cubicBezTo>
                      <a:pt x="128" y="208"/>
                      <a:pt x="209" y="127"/>
                      <a:pt x="307" y="127"/>
                    </a:cubicBezTo>
                    <a:lnTo>
                      <a:pt x="3400" y="127"/>
                    </a:lnTo>
                    <a:cubicBezTo>
                      <a:pt x="3499" y="127"/>
                      <a:pt x="3579" y="208"/>
                      <a:pt x="3579" y="306"/>
                    </a:cubicBezTo>
                    <a:lnTo>
                      <a:pt x="3579" y="4491"/>
                    </a:lnTo>
                    <a:lnTo>
                      <a:pt x="3579" y="4491"/>
                    </a:lnTo>
                    <a:close/>
                    <a:moveTo>
                      <a:pt x="3400" y="0"/>
                    </a:moveTo>
                    <a:lnTo>
                      <a:pt x="3400" y="0"/>
                    </a:lnTo>
                    <a:lnTo>
                      <a:pt x="307" y="0"/>
                    </a:lnTo>
                    <a:cubicBezTo>
                      <a:pt x="138" y="0"/>
                      <a:pt x="0" y="137"/>
                      <a:pt x="0" y="306"/>
                    </a:cubicBezTo>
                    <a:lnTo>
                      <a:pt x="0" y="4491"/>
                    </a:lnTo>
                    <a:cubicBezTo>
                      <a:pt x="0" y="4660"/>
                      <a:pt x="138" y="4799"/>
                      <a:pt x="307" y="4799"/>
                    </a:cubicBezTo>
                    <a:lnTo>
                      <a:pt x="3400" y="4799"/>
                    </a:lnTo>
                    <a:cubicBezTo>
                      <a:pt x="3570" y="4799"/>
                      <a:pt x="3708" y="4660"/>
                      <a:pt x="3708" y="4491"/>
                    </a:cubicBezTo>
                    <a:lnTo>
                      <a:pt x="3708" y="306"/>
                    </a:lnTo>
                    <a:cubicBezTo>
                      <a:pt x="3708" y="137"/>
                      <a:pt x="3570" y="0"/>
                      <a:pt x="3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42"/>
              <p:cNvSpPr/>
              <p:nvPr/>
            </p:nvSpPr>
            <p:spPr>
              <a:xfrm>
                <a:off x="3934683" y="2081250"/>
                <a:ext cx="45719" cy="45719"/>
              </a:xfrm>
              <a:prstGeom prst="roundRect">
                <a:avLst>
                  <a:gd fmla="val 16667" name="adj"/>
                </a:avLst>
              </a:prstGeom>
              <a:solidFill>
                <a:srgbClr val="0D2E4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42"/>
              <p:cNvSpPr/>
              <p:nvPr/>
            </p:nvSpPr>
            <p:spPr>
              <a:xfrm>
                <a:off x="3975728" y="2031593"/>
                <a:ext cx="45719" cy="45719"/>
              </a:xfrm>
              <a:prstGeom prst="roundRect">
                <a:avLst>
                  <a:gd fmla="val 16667" name="adj"/>
                </a:avLst>
              </a:prstGeom>
              <a:solidFill>
                <a:srgbClr val="0D2E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3" name="Google Shape;703;p42"/>
            <p:cNvSpPr/>
            <p:nvPr/>
          </p:nvSpPr>
          <p:spPr>
            <a:xfrm>
              <a:off x="4044296" y="1216540"/>
              <a:ext cx="45720" cy="45720"/>
            </a:xfrm>
            <a:prstGeom prst="roundRect">
              <a:avLst>
                <a:gd fmla="val 38720" name="adj"/>
              </a:avLst>
            </a:prstGeom>
            <a:solidFill>
              <a:srgbClr val="0D2E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4034151" y="1203319"/>
              <a:ext cx="45720" cy="45720"/>
            </a:xfrm>
            <a:prstGeom prst="roundRect">
              <a:avLst>
                <a:gd fmla="val 38720" name="adj"/>
              </a:avLst>
            </a:prstGeom>
            <a:solidFill>
              <a:srgbClr val="0D2E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4053664" y="1224877"/>
              <a:ext cx="45720" cy="45720"/>
            </a:xfrm>
            <a:prstGeom prst="roundRect">
              <a:avLst>
                <a:gd fmla="val 38720" name="adj"/>
              </a:avLst>
            </a:prstGeom>
            <a:solidFill>
              <a:srgbClr val="0D2E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6" name="Google Shape;706;p42"/>
          <p:cNvSpPr/>
          <p:nvPr/>
        </p:nvSpPr>
        <p:spPr>
          <a:xfrm>
            <a:off x="909362" y="4192715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7" name="Google Shape;707;p42"/>
          <p:cNvCxnSpPr>
            <a:stCxn id="706" idx="6"/>
          </p:cNvCxnSpPr>
          <p:nvPr/>
        </p:nvCxnSpPr>
        <p:spPr>
          <a:xfrm>
            <a:off x="1106619" y="4291344"/>
            <a:ext cx="1713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08" name="Google Shape;708;p42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42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3"/>
          <p:cNvSpPr txBox="1"/>
          <p:nvPr/>
        </p:nvSpPr>
        <p:spPr>
          <a:xfrm>
            <a:off x="102424" y="16862"/>
            <a:ext cx="7704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Процесс проверки заданий </a:t>
            </a:r>
            <a:b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 развернутым ответом – </a:t>
            </a:r>
            <a:r>
              <a:rPr b="1" lang="ru-RU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TO BE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43"/>
          <p:cNvSpPr txBox="1"/>
          <p:nvPr/>
        </p:nvSpPr>
        <p:spPr>
          <a:xfrm>
            <a:off x="194804" y="1630020"/>
            <a:ext cx="6431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Ученик</a:t>
            </a:r>
            <a:endParaRPr/>
          </a:p>
        </p:txBody>
      </p:sp>
      <p:sp>
        <p:nvSpPr>
          <p:cNvPr id="716" name="Google Shape;716;p43"/>
          <p:cNvSpPr txBox="1"/>
          <p:nvPr/>
        </p:nvSpPr>
        <p:spPr>
          <a:xfrm>
            <a:off x="194804" y="2884023"/>
            <a:ext cx="72167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Система</a:t>
            </a:r>
            <a:endParaRPr/>
          </a:p>
        </p:txBody>
      </p:sp>
      <p:sp>
        <p:nvSpPr>
          <p:cNvPr id="717" name="Google Shape;717;p43"/>
          <p:cNvSpPr/>
          <p:nvPr/>
        </p:nvSpPr>
        <p:spPr>
          <a:xfrm>
            <a:off x="1277921" y="1507831"/>
            <a:ext cx="1115815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Выполняет задания</a:t>
            </a:r>
            <a:endParaRPr/>
          </a:p>
        </p:txBody>
      </p:sp>
      <p:sp>
        <p:nvSpPr>
          <p:cNvPr id="718" name="Google Shape;718;p43"/>
          <p:cNvSpPr/>
          <p:nvPr/>
        </p:nvSpPr>
        <p:spPr>
          <a:xfrm>
            <a:off x="2486312" y="1507831"/>
            <a:ext cx="94221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работу на проверку</a:t>
            </a:r>
            <a:endParaRPr/>
          </a:p>
        </p:txBody>
      </p:sp>
      <p:sp>
        <p:nvSpPr>
          <p:cNvPr id="719" name="Google Shape;719;p43"/>
          <p:cNvSpPr/>
          <p:nvPr/>
        </p:nvSpPr>
        <p:spPr>
          <a:xfrm>
            <a:off x="2497355" y="2761834"/>
            <a:ext cx="1281688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Анализирует ответы на </a:t>
            </a:r>
            <a:r>
              <a:rPr b="1" lang="ru-RU" sz="10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каждое</a:t>
            </a: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задание</a:t>
            </a:r>
            <a:endParaRPr/>
          </a:p>
        </p:txBody>
      </p:sp>
      <p:sp>
        <p:nvSpPr>
          <p:cNvPr id="720" name="Google Shape;720;p43"/>
          <p:cNvSpPr/>
          <p:nvPr/>
        </p:nvSpPr>
        <p:spPr>
          <a:xfrm>
            <a:off x="6821263" y="2761834"/>
            <a:ext cx="991970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проверенную работу</a:t>
            </a:r>
            <a:endParaRPr/>
          </a:p>
        </p:txBody>
      </p:sp>
      <p:sp>
        <p:nvSpPr>
          <p:cNvPr id="721" name="Google Shape;721;p43"/>
          <p:cNvSpPr/>
          <p:nvPr/>
        </p:nvSpPr>
        <p:spPr>
          <a:xfrm>
            <a:off x="7892566" y="2761834"/>
            <a:ext cx="87647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оценку ученику</a:t>
            </a:r>
            <a:endParaRPr/>
          </a:p>
        </p:txBody>
      </p:sp>
      <p:cxnSp>
        <p:nvCxnSpPr>
          <p:cNvPr id="722" name="Google Shape;722;p43"/>
          <p:cNvCxnSpPr/>
          <p:nvPr/>
        </p:nvCxnSpPr>
        <p:spPr>
          <a:xfrm>
            <a:off x="7813233" y="3022523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3" name="Google Shape;723;p43"/>
          <p:cNvCxnSpPr/>
          <p:nvPr/>
        </p:nvCxnSpPr>
        <p:spPr>
          <a:xfrm>
            <a:off x="2388117" y="1768520"/>
            <a:ext cx="108516" cy="1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4" name="Google Shape;724;p43"/>
          <p:cNvSpPr/>
          <p:nvPr/>
        </p:nvSpPr>
        <p:spPr>
          <a:xfrm>
            <a:off x="1276102" y="2761834"/>
            <a:ext cx="1149915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работу ученика на хранение</a:t>
            </a:r>
            <a:endParaRPr/>
          </a:p>
        </p:txBody>
      </p:sp>
      <p:cxnSp>
        <p:nvCxnSpPr>
          <p:cNvPr id="725" name="Google Shape;725;p43"/>
          <p:cNvCxnSpPr/>
          <p:nvPr/>
        </p:nvCxnSpPr>
        <p:spPr>
          <a:xfrm>
            <a:off x="2425594" y="3022523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26" name="Google Shape;726;p43"/>
          <p:cNvSpPr/>
          <p:nvPr/>
        </p:nvSpPr>
        <p:spPr>
          <a:xfrm>
            <a:off x="909362" y="1669893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7" name="Google Shape;727;p43"/>
          <p:cNvCxnSpPr>
            <a:stCxn id="726" idx="6"/>
            <a:endCxn id="717" idx="1"/>
          </p:cNvCxnSpPr>
          <p:nvPr/>
        </p:nvCxnSpPr>
        <p:spPr>
          <a:xfrm>
            <a:off x="1106619" y="1768522"/>
            <a:ext cx="1713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28" name="Google Shape;728;p43"/>
          <p:cNvCxnSpPr>
            <a:endCxn id="718" idx="2"/>
          </p:cNvCxnSpPr>
          <p:nvPr/>
        </p:nvCxnSpPr>
        <p:spPr>
          <a:xfrm rot="10800000">
            <a:off x="2957420" y="2029212"/>
            <a:ext cx="0" cy="31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29" name="Google Shape;729;p43"/>
          <p:cNvCxnSpPr/>
          <p:nvPr/>
        </p:nvCxnSpPr>
        <p:spPr>
          <a:xfrm rot="10800000">
            <a:off x="2556342" y="2344815"/>
            <a:ext cx="404788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30" name="Google Shape;730;p43"/>
          <p:cNvCxnSpPr>
            <a:endCxn id="724" idx="0"/>
          </p:cNvCxnSpPr>
          <p:nvPr/>
        </p:nvCxnSpPr>
        <p:spPr>
          <a:xfrm>
            <a:off x="1851060" y="2343334"/>
            <a:ext cx="0" cy="4185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731" name="Google Shape;731;p43"/>
          <p:cNvSpPr txBox="1"/>
          <p:nvPr/>
        </p:nvSpPr>
        <p:spPr>
          <a:xfrm>
            <a:off x="194804" y="4135077"/>
            <a:ext cx="69762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/>
          </a:p>
        </p:txBody>
      </p:sp>
      <p:cxnSp>
        <p:nvCxnSpPr>
          <p:cNvPr id="732" name="Google Shape;732;p43"/>
          <p:cNvCxnSpPr>
            <a:endCxn id="721" idx="0"/>
          </p:cNvCxnSpPr>
          <p:nvPr/>
        </p:nvCxnSpPr>
        <p:spPr>
          <a:xfrm>
            <a:off x="8330804" y="2347834"/>
            <a:ext cx="0" cy="4140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3" name="Google Shape;733;p43"/>
          <p:cNvCxnSpPr>
            <a:endCxn id="720" idx="2"/>
          </p:cNvCxnSpPr>
          <p:nvPr/>
        </p:nvCxnSpPr>
        <p:spPr>
          <a:xfrm rot="10800000">
            <a:off x="7317248" y="3283215"/>
            <a:ext cx="0" cy="825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34" name="Google Shape;734;p43"/>
          <p:cNvCxnSpPr/>
          <p:nvPr/>
        </p:nvCxnSpPr>
        <p:spPr>
          <a:xfrm rot="10800000">
            <a:off x="1850485" y="2346218"/>
            <a:ext cx="338642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5" name="Google Shape;735;p43"/>
          <p:cNvCxnSpPr/>
          <p:nvPr/>
        </p:nvCxnSpPr>
        <p:spPr>
          <a:xfrm rot="10800000">
            <a:off x="6784924" y="2346218"/>
            <a:ext cx="3754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6" name="Google Shape;736;p43"/>
          <p:cNvCxnSpPr>
            <a:endCxn id="737" idx="2"/>
          </p:cNvCxnSpPr>
          <p:nvPr/>
        </p:nvCxnSpPr>
        <p:spPr>
          <a:xfrm rot="10800000">
            <a:off x="6784923" y="2029212"/>
            <a:ext cx="0" cy="317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738" name="Google Shape;738;p43"/>
          <p:cNvSpPr/>
          <p:nvPr/>
        </p:nvSpPr>
        <p:spPr>
          <a:xfrm>
            <a:off x="2497353" y="4019735"/>
            <a:ext cx="1498041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Вручную проверяет ответы на </a:t>
            </a:r>
            <a:r>
              <a:rPr b="1" lang="ru-RU" sz="10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оставшиеся</a:t>
            </a: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задания</a:t>
            </a:r>
            <a:endParaRPr/>
          </a:p>
        </p:txBody>
      </p:sp>
      <p:sp>
        <p:nvSpPr>
          <p:cNvPr id="739" name="Google Shape;739;p43"/>
          <p:cNvSpPr/>
          <p:nvPr/>
        </p:nvSpPr>
        <p:spPr>
          <a:xfrm>
            <a:off x="1276102" y="4019735"/>
            <a:ext cx="1149915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работу ученика на проверку</a:t>
            </a:r>
            <a:endParaRPr/>
          </a:p>
        </p:txBody>
      </p:sp>
      <p:cxnSp>
        <p:nvCxnSpPr>
          <p:cNvPr id="740" name="Google Shape;740;p43"/>
          <p:cNvCxnSpPr/>
          <p:nvPr/>
        </p:nvCxnSpPr>
        <p:spPr>
          <a:xfrm>
            <a:off x="2425594" y="4280424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1" name="Google Shape;741;p43"/>
          <p:cNvSpPr/>
          <p:nvPr/>
        </p:nvSpPr>
        <p:spPr>
          <a:xfrm>
            <a:off x="4067156" y="4019735"/>
            <a:ext cx="1319572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результаты проверки в ПОД</a:t>
            </a:r>
            <a:endParaRPr/>
          </a:p>
        </p:txBody>
      </p:sp>
      <p:cxnSp>
        <p:nvCxnSpPr>
          <p:cNvPr id="742" name="Google Shape;742;p43"/>
          <p:cNvCxnSpPr/>
          <p:nvPr/>
        </p:nvCxnSpPr>
        <p:spPr>
          <a:xfrm>
            <a:off x="3995395" y="4280424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43" name="Google Shape;743;p43"/>
          <p:cNvSpPr/>
          <p:nvPr/>
        </p:nvSpPr>
        <p:spPr>
          <a:xfrm>
            <a:off x="3805270" y="3451093"/>
            <a:ext cx="261886" cy="337993"/>
          </a:xfrm>
          <a:custGeom>
            <a:rect b="b" l="l" r="r" t="t"/>
            <a:pathLst>
              <a:path extrusionOk="0" h="4799" w="3708">
                <a:moveTo>
                  <a:pt x="1030" y="1537"/>
                </a:moveTo>
                <a:lnTo>
                  <a:pt x="1030" y="1537"/>
                </a:lnTo>
                <a:cubicBezTo>
                  <a:pt x="1030" y="1573"/>
                  <a:pt x="1000" y="1603"/>
                  <a:pt x="963" y="1603"/>
                </a:cubicBezTo>
                <a:lnTo>
                  <a:pt x="553" y="1603"/>
                </a:lnTo>
                <a:cubicBezTo>
                  <a:pt x="516" y="1603"/>
                  <a:pt x="486" y="1573"/>
                  <a:pt x="486" y="1537"/>
                </a:cubicBezTo>
                <a:lnTo>
                  <a:pt x="486" y="1126"/>
                </a:lnTo>
                <a:cubicBezTo>
                  <a:pt x="486" y="1089"/>
                  <a:pt x="516" y="1060"/>
                  <a:pt x="553" y="1060"/>
                </a:cubicBezTo>
                <a:lnTo>
                  <a:pt x="963" y="1060"/>
                </a:lnTo>
                <a:cubicBezTo>
                  <a:pt x="969" y="1060"/>
                  <a:pt x="974" y="1061"/>
                  <a:pt x="980" y="1063"/>
                </a:cubicBezTo>
                <a:lnTo>
                  <a:pt x="785" y="1315"/>
                </a:lnTo>
                <a:lnTo>
                  <a:pt x="645" y="1176"/>
                </a:lnTo>
                <a:cubicBezTo>
                  <a:pt x="620" y="1150"/>
                  <a:pt x="580" y="1150"/>
                  <a:pt x="554" y="1176"/>
                </a:cubicBezTo>
                <a:cubicBezTo>
                  <a:pt x="529" y="1201"/>
                  <a:pt x="529" y="1241"/>
                  <a:pt x="554" y="1267"/>
                </a:cubicBezTo>
                <a:lnTo>
                  <a:pt x="746" y="1458"/>
                </a:lnTo>
                <a:cubicBezTo>
                  <a:pt x="758" y="1470"/>
                  <a:pt x="774" y="1477"/>
                  <a:pt x="791" y="1477"/>
                </a:cubicBezTo>
                <a:cubicBezTo>
                  <a:pt x="793" y="1477"/>
                  <a:pt x="794" y="1477"/>
                  <a:pt x="795" y="1477"/>
                </a:cubicBezTo>
                <a:cubicBezTo>
                  <a:pt x="814" y="1476"/>
                  <a:pt x="831" y="1467"/>
                  <a:pt x="842" y="1452"/>
                </a:cubicBezTo>
                <a:lnTo>
                  <a:pt x="1030" y="1208"/>
                </a:lnTo>
                <a:lnTo>
                  <a:pt x="1030" y="1537"/>
                </a:lnTo>
                <a:lnTo>
                  <a:pt x="1030" y="1537"/>
                </a:lnTo>
                <a:close/>
                <a:moveTo>
                  <a:pt x="1388" y="744"/>
                </a:moveTo>
                <a:lnTo>
                  <a:pt x="1388" y="744"/>
                </a:lnTo>
                <a:cubicBezTo>
                  <a:pt x="1410" y="715"/>
                  <a:pt x="1404" y="675"/>
                  <a:pt x="1376" y="653"/>
                </a:cubicBezTo>
                <a:cubicBezTo>
                  <a:pt x="1348" y="631"/>
                  <a:pt x="1308" y="637"/>
                  <a:pt x="1286" y="665"/>
                </a:cubicBezTo>
                <a:lnTo>
                  <a:pt x="1060" y="958"/>
                </a:lnTo>
                <a:cubicBezTo>
                  <a:pt x="1032" y="941"/>
                  <a:pt x="999" y="931"/>
                  <a:pt x="963" y="931"/>
                </a:cubicBezTo>
                <a:lnTo>
                  <a:pt x="553" y="931"/>
                </a:lnTo>
                <a:cubicBezTo>
                  <a:pt x="445" y="931"/>
                  <a:pt x="357" y="1018"/>
                  <a:pt x="357" y="1126"/>
                </a:cubicBezTo>
                <a:lnTo>
                  <a:pt x="357" y="1537"/>
                </a:lnTo>
                <a:cubicBezTo>
                  <a:pt x="357" y="1644"/>
                  <a:pt x="445" y="1732"/>
                  <a:pt x="553" y="1732"/>
                </a:cubicBezTo>
                <a:lnTo>
                  <a:pt x="963" y="1732"/>
                </a:lnTo>
                <a:cubicBezTo>
                  <a:pt x="1071" y="1732"/>
                  <a:pt x="1159" y="1644"/>
                  <a:pt x="1159" y="1537"/>
                </a:cubicBezTo>
                <a:lnTo>
                  <a:pt x="1159" y="1126"/>
                </a:lnTo>
                <a:cubicBezTo>
                  <a:pt x="1159" y="1102"/>
                  <a:pt x="1154" y="1079"/>
                  <a:pt x="1146" y="1058"/>
                </a:cubicBezTo>
                <a:lnTo>
                  <a:pt x="1388" y="744"/>
                </a:lnTo>
                <a:lnTo>
                  <a:pt x="1388" y="744"/>
                </a:lnTo>
                <a:close/>
                <a:moveTo>
                  <a:pt x="3361" y="3796"/>
                </a:moveTo>
                <a:lnTo>
                  <a:pt x="3361" y="3796"/>
                </a:lnTo>
                <a:cubicBezTo>
                  <a:pt x="3361" y="3832"/>
                  <a:pt x="3333" y="3860"/>
                  <a:pt x="3297" y="3860"/>
                </a:cubicBezTo>
                <a:lnTo>
                  <a:pt x="1354" y="3860"/>
                </a:lnTo>
                <a:cubicBezTo>
                  <a:pt x="1318" y="3860"/>
                  <a:pt x="1290" y="3832"/>
                  <a:pt x="1290" y="3796"/>
                </a:cubicBezTo>
                <a:cubicBezTo>
                  <a:pt x="1290" y="3761"/>
                  <a:pt x="1318" y="3732"/>
                  <a:pt x="1354" y="3732"/>
                </a:cubicBezTo>
                <a:lnTo>
                  <a:pt x="3297" y="3732"/>
                </a:lnTo>
                <a:cubicBezTo>
                  <a:pt x="3333" y="3732"/>
                  <a:pt x="3361" y="3761"/>
                  <a:pt x="3361" y="3796"/>
                </a:cubicBezTo>
                <a:lnTo>
                  <a:pt x="3361" y="3796"/>
                </a:lnTo>
                <a:close/>
                <a:moveTo>
                  <a:pt x="1030" y="3729"/>
                </a:moveTo>
                <a:lnTo>
                  <a:pt x="1030" y="3729"/>
                </a:lnTo>
                <a:cubicBezTo>
                  <a:pt x="1030" y="3765"/>
                  <a:pt x="1000" y="3795"/>
                  <a:pt x="963" y="3795"/>
                </a:cubicBezTo>
                <a:lnTo>
                  <a:pt x="553" y="3795"/>
                </a:lnTo>
                <a:cubicBezTo>
                  <a:pt x="516" y="3795"/>
                  <a:pt x="486" y="3765"/>
                  <a:pt x="486" y="3729"/>
                </a:cubicBezTo>
                <a:lnTo>
                  <a:pt x="486" y="3318"/>
                </a:lnTo>
                <a:cubicBezTo>
                  <a:pt x="486" y="3281"/>
                  <a:pt x="516" y="3252"/>
                  <a:pt x="553" y="3252"/>
                </a:cubicBezTo>
                <a:lnTo>
                  <a:pt x="963" y="3252"/>
                </a:lnTo>
                <a:cubicBezTo>
                  <a:pt x="1000" y="3252"/>
                  <a:pt x="1030" y="3281"/>
                  <a:pt x="1030" y="3318"/>
                </a:cubicBezTo>
                <a:lnTo>
                  <a:pt x="1030" y="3729"/>
                </a:lnTo>
                <a:lnTo>
                  <a:pt x="1030" y="3729"/>
                </a:lnTo>
                <a:close/>
                <a:moveTo>
                  <a:pt x="963" y="3123"/>
                </a:moveTo>
                <a:lnTo>
                  <a:pt x="963" y="3123"/>
                </a:lnTo>
                <a:lnTo>
                  <a:pt x="553" y="3123"/>
                </a:lnTo>
                <a:cubicBezTo>
                  <a:pt x="445" y="3123"/>
                  <a:pt x="357" y="3210"/>
                  <a:pt x="357" y="3318"/>
                </a:cubicBezTo>
                <a:lnTo>
                  <a:pt x="357" y="3729"/>
                </a:lnTo>
                <a:cubicBezTo>
                  <a:pt x="357" y="3836"/>
                  <a:pt x="445" y="3924"/>
                  <a:pt x="553" y="3924"/>
                </a:cubicBezTo>
                <a:lnTo>
                  <a:pt x="963" y="3924"/>
                </a:lnTo>
                <a:cubicBezTo>
                  <a:pt x="1071" y="3924"/>
                  <a:pt x="1159" y="3836"/>
                  <a:pt x="1159" y="3729"/>
                </a:cubicBezTo>
                <a:lnTo>
                  <a:pt x="1159" y="3318"/>
                </a:lnTo>
                <a:cubicBezTo>
                  <a:pt x="1159" y="3210"/>
                  <a:pt x="1071" y="3123"/>
                  <a:pt x="963" y="3123"/>
                </a:cubicBezTo>
                <a:lnTo>
                  <a:pt x="963" y="3123"/>
                </a:lnTo>
                <a:close/>
                <a:moveTo>
                  <a:pt x="3361" y="3516"/>
                </a:moveTo>
                <a:lnTo>
                  <a:pt x="3361" y="3516"/>
                </a:lnTo>
                <a:cubicBezTo>
                  <a:pt x="3361" y="3552"/>
                  <a:pt x="3333" y="3581"/>
                  <a:pt x="3297" y="3581"/>
                </a:cubicBezTo>
                <a:lnTo>
                  <a:pt x="1354" y="3581"/>
                </a:lnTo>
                <a:cubicBezTo>
                  <a:pt x="1318" y="3581"/>
                  <a:pt x="1290" y="3552"/>
                  <a:pt x="1290" y="3516"/>
                </a:cubicBezTo>
                <a:cubicBezTo>
                  <a:pt x="1290" y="3481"/>
                  <a:pt x="1318" y="3452"/>
                  <a:pt x="1354" y="3452"/>
                </a:cubicBezTo>
                <a:lnTo>
                  <a:pt x="3297" y="3452"/>
                </a:lnTo>
                <a:cubicBezTo>
                  <a:pt x="3333" y="3452"/>
                  <a:pt x="3361" y="3481"/>
                  <a:pt x="3361" y="3516"/>
                </a:cubicBezTo>
                <a:lnTo>
                  <a:pt x="3361" y="3516"/>
                </a:lnTo>
                <a:close/>
                <a:moveTo>
                  <a:pt x="3361" y="3222"/>
                </a:moveTo>
                <a:lnTo>
                  <a:pt x="3361" y="3222"/>
                </a:lnTo>
                <a:cubicBezTo>
                  <a:pt x="3361" y="3257"/>
                  <a:pt x="3333" y="3286"/>
                  <a:pt x="3297" y="3286"/>
                </a:cubicBezTo>
                <a:lnTo>
                  <a:pt x="1354" y="3286"/>
                </a:lnTo>
                <a:cubicBezTo>
                  <a:pt x="1318" y="3286"/>
                  <a:pt x="1290" y="3257"/>
                  <a:pt x="1290" y="3222"/>
                </a:cubicBezTo>
                <a:cubicBezTo>
                  <a:pt x="1290" y="3186"/>
                  <a:pt x="1318" y="3157"/>
                  <a:pt x="1354" y="3157"/>
                </a:cubicBezTo>
                <a:lnTo>
                  <a:pt x="3297" y="3157"/>
                </a:lnTo>
                <a:cubicBezTo>
                  <a:pt x="3333" y="3157"/>
                  <a:pt x="3361" y="3186"/>
                  <a:pt x="3361" y="3222"/>
                </a:cubicBezTo>
                <a:lnTo>
                  <a:pt x="3361" y="3222"/>
                </a:lnTo>
                <a:close/>
                <a:moveTo>
                  <a:pt x="3361" y="2686"/>
                </a:moveTo>
                <a:lnTo>
                  <a:pt x="3361" y="2686"/>
                </a:lnTo>
                <a:cubicBezTo>
                  <a:pt x="3361" y="2721"/>
                  <a:pt x="3333" y="2750"/>
                  <a:pt x="3297" y="2750"/>
                </a:cubicBezTo>
                <a:lnTo>
                  <a:pt x="1354" y="2750"/>
                </a:lnTo>
                <a:cubicBezTo>
                  <a:pt x="1318" y="2750"/>
                  <a:pt x="1290" y="2721"/>
                  <a:pt x="1290" y="2686"/>
                </a:cubicBezTo>
                <a:cubicBezTo>
                  <a:pt x="1290" y="2650"/>
                  <a:pt x="1318" y="2621"/>
                  <a:pt x="1354" y="2621"/>
                </a:cubicBezTo>
                <a:lnTo>
                  <a:pt x="3297" y="2621"/>
                </a:lnTo>
                <a:cubicBezTo>
                  <a:pt x="3333" y="2621"/>
                  <a:pt x="3361" y="2650"/>
                  <a:pt x="3361" y="2686"/>
                </a:cubicBezTo>
                <a:lnTo>
                  <a:pt x="3361" y="2686"/>
                </a:lnTo>
                <a:close/>
                <a:moveTo>
                  <a:pt x="1030" y="2618"/>
                </a:moveTo>
                <a:lnTo>
                  <a:pt x="1030" y="2618"/>
                </a:lnTo>
                <a:cubicBezTo>
                  <a:pt x="1030" y="2655"/>
                  <a:pt x="1000" y="2685"/>
                  <a:pt x="963" y="2685"/>
                </a:cubicBezTo>
                <a:lnTo>
                  <a:pt x="553" y="2685"/>
                </a:lnTo>
                <a:cubicBezTo>
                  <a:pt x="516" y="2685"/>
                  <a:pt x="486" y="2655"/>
                  <a:pt x="486" y="2618"/>
                </a:cubicBezTo>
                <a:lnTo>
                  <a:pt x="486" y="2208"/>
                </a:lnTo>
                <a:cubicBezTo>
                  <a:pt x="486" y="2171"/>
                  <a:pt x="516" y="2141"/>
                  <a:pt x="553" y="2141"/>
                </a:cubicBezTo>
                <a:lnTo>
                  <a:pt x="963" y="2141"/>
                </a:lnTo>
                <a:cubicBezTo>
                  <a:pt x="1000" y="2141"/>
                  <a:pt x="1030" y="2171"/>
                  <a:pt x="1030" y="2208"/>
                </a:cubicBezTo>
                <a:lnTo>
                  <a:pt x="1030" y="2618"/>
                </a:lnTo>
                <a:lnTo>
                  <a:pt x="1030" y="2618"/>
                </a:lnTo>
                <a:close/>
                <a:moveTo>
                  <a:pt x="963" y="2012"/>
                </a:moveTo>
                <a:lnTo>
                  <a:pt x="963" y="2012"/>
                </a:lnTo>
                <a:lnTo>
                  <a:pt x="553" y="2012"/>
                </a:lnTo>
                <a:cubicBezTo>
                  <a:pt x="445" y="2012"/>
                  <a:pt x="357" y="2100"/>
                  <a:pt x="357" y="2208"/>
                </a:cubicBezTo>
                <a:lnTo>
                  <a:pt x="357" y="2618"/>
                </a:lnTo>
                <a:cubicBezTo>
                  <a:pt x="357" y="2726"/>
                  <a:pt x="445" y="2814"/>
                  <a:pt x="553" y="2814"/>
                </a:cubicBezTo>
                <a:lnTo>
                  <a:pt x="963" y="2814"/>
                </a:lnTo>
                <a:cubicBezTo>
                  <a:pt x="1071" y="2814"/>
                  <a:pt x="1159" y="2726"/>
                  <a:pt x="1159" y="2618"/>
                </a:cubicBezTo>
                <a:lnTo>
                  <a:pt x="1159" y="2208"/>
                </a:lnTo>
                <a:cubicBezTo>
                  <a:pt x="1159" y="2100"/>
                  <a:pt x="1071" y="2012"/>
                  <a:pt x="963" y="2012"/>
                </a:cubicBezTo>
                <a:lnTo>
                  <a:pt x="963" y="2012"/>
                </a:lnTo>
                <a:close/>
                <a:moveTo>
                  <a:pt x="3361" y="2406"/>
                </a:moveTo>
                <a:lnTo>
                  <a:pt x="3361" y="2406"/>
                </a:lnTo>
                <a:cubicBezTo>
                  <a:pt x="3361" y="2441"/>
                  <a:pt x="3333" y="2470"/>
                  <a:pt x="3297" y="2470"/>
                </a:cubicBezTo>
                <a:lnTo>
                  <a:pt x="1354" y="2470"/>
                </a:lnTo>
                <a:cubicBezTo>
                  <a:pt x="1318" y="2470"/>
                  <a:pt x="1290" y="2441"/>
                  <a:pt x="1290" y="2406"/>
                </a:cubicBezTo>
                <a:cubicBezTo>
                  <a:pt x="1290" y="2370"/>
                  <a:pt x="1318" y="2341"/>
                  <a:pt x="1354" y="2341"/>
                </a:cubicBezTo>
                <a:lnTo>
                  <a:pt x="3297" y="2341"/>
                </a:lnTo>
                <a:cubicBezTo>
                  <a:pt x="3333" y="2341"/>
                  <a:pt x="3361" y="2370"/>
                  <a:pt x="3361" y="2406"/>
                </a:cubicBezTo>
                <a:lnTo>
                  <a:pt x="3361" y="2406"/>
                </a:lnTo>
                <a:close/>
                <a:moveTo>
                  <a:pt x="3361" y="2111"/>
                </a:moveTo>
                <a:lnTo>
                  <a:pt x="3361" y="2111"/>
                </a:lnTo>
                <a:cubicBezTo>
                  <a:pt x="3361" y="2147"/>
                  <a:pt x="3333" y="2176"/>
                  <a:pt x="3297" y="2176"/>
                </a:cubicBezTo>
                <a:lnTo>
                  <a:pt x="1354" y="2176"/>
                </a:lnTo>
                <a:cubicBezTo>
                  <a:pt x="1318" y="2176"/>
                  <a:pt x="1290" y="2147"/>
                  <a:pt x="1290" y="2111"/>
                </a:cubicBezTo>
                <a:cubicBezTo>
                  <a:pt x="1290" y="2076"/>
                  <a:pt x="1318" y="2047"/>
                  <a:pt x="1354" y="2047"/>
                </a:cubicBezTo>
                <a:lnTo>
                  <a:pt x="3297" y="2047"/>
                </a:lnTo>
                <a:cubicBezTo>
                  <a:pt x="3333" y="2047"/>
                  <a:pt x="3361" y="2076"/>
                  <a:pt x="3361" y="2111"/>
                </a:cubicBezTo>
                <a:lnTo>
                  <a:pt x="3361" y="2111"/>
                </a:lnTo>
                <a:close/>
                <a:moveTo>
                  <a:pt x="3361" y="1604"/>
                </a:moveTo>
                <a:lnTo>
                  <a:pt x="3361" y="1604"/>
                </a:lnTo>
                <a:cubicBezTo>
                  <a:pt x="3361" y="1640"/>
                  <a:pt x="3333" y="1668"/>
                  <a:pt x="3297" y="1668"/>
                </a:cubicBezTo>
                <a:lnTo>
                  <a:pt x="1354" y="1668"/>
                </a:lnTo>
                <a:cubicBezTo>
                  <a:pt x="1318" y="1668"/>
                  <a:pt x="1290" y="1640"/>
                  <a:pt x="1290" y="1604"/>
                </a:cubicBezTo>
                <a:cubicBezTo>
                  <a:pt x="1290" y="1568"/>
                  <a:pt x="1318" y="1540"/>
                  <a:pt x="1354" y="1540"/>
                </a:cubicBezTo>
                <a:lnTo>
                  <a:pt x="3297" y="1540"/>
                </a:lnTo>
                <a:cubicBezTo>
                  <a:pt x="3333" y="1540"/>
                  <a:pt x="3361" y="1568"/>
                  <a:pt x="3361" y="1604"/>
                </a:cubicBezTo>
                <a:lnTo>
                  <a:pt x="3361" y="1604"/>
                </a:lnTo>
                <a:close/>
                <a:moveTo>
                  <a:pt x="3361" y="1324"/>
                </a:moveTo>
                <a:lnTo>
                  <a:pt x="3361" y="1324"/>
                </a:lnTo>
                <a:cubicBezTo>
                  <a:pt x="3361" y="1360"/>
                  <a:pt x="3333" y="1388"/>
                  <a:pt x="3297" y="1388"/>
                </a:cubicBezTo>
                <a:lnTo>
                  <a:pt x="1354" y="1388"/>
                </a:lnTo>
                <a:cubicBezTo>
                  <a:pt x="1318" y="1388"/>
                  <a:pt x="1290" y="1360"/>
                  <a:pt x="1290" y="1324"/>
                </a:cubicBezTo>
                <a:cubicBezTo>
                  <a:pt x="1290" y="1289"/>
                  <a:pt x="1318" y="1260"/>
                  <a:pt x="1354" y="1260"/>
                </a:cubicBezTo>
                <a:lnTo>
                  <a:pt x="3297" y="1260"/>
                </a:lnTo>
                <a:cubicBezTo>
                  <a:pt x="3333" y="1260"/>
                  <a:pt x="3361" y="1289"/>
                  <a:pt x="3361" y="1324"/>
                </a:cubicBezTo>
                <a:lnTo>
                  <a:pt x="3361" y="1324"/>
                </a:lnTo>
                <a:close/>
                <a:moveTo>
                  <a:pt x="3361" y="1030"/>
                </a:moveTo>
                <a:lnTo>
                  <a:pt x="3361" y="1030"/>
                </a:lnTo>
                <a:cubicBezTo>
                  <a:pt x="3361" y="1065"/>
                  <a:pt x="3333" y="1094"/>
                  <a:pt x="3297" y="1094"/>
                </a:cubicBezTo>
                <a:lnTo>
                  <a:pt x="1354" y="1094"/>
                </a:lnTo>
                <a:cubicBezTo>
                  <a:pt x="1318" y="1094"/>
                  <a:pt x="1290" y="1065"/>
                  <a:pt x="1290" y="1030"/>
                </a:cubicBezTo>
                <a:cubicBezTo>
                  <a:pt x="1290" y="994"/>
                  <a:pt x="1318" y="965"/>
                  <a:pt x="1354" y="965"/>
                </a:cubicBezTo>
                <a:lnTo>
                  <a:pt x="3297" y="965"/>
                </a:lnTo>
                <a:cubicBezTo>
                  <a:pt x="3333" y="965"/>
                  <a:pt x="3361" y="994"/>
                  <a:pt x="3361" y="1030"/>
                </a:cubicBezTo>
                <a:lnTo>
                  <a:pt x="3361" y="1030"/>
                </a:lnTo>
                <a:close/>
                <a:moveTo>
                  <a:pt x="3579" y="4491"/>
                </a:moveTo>
                <a:lnTo>
                  <a:pt x="3579" y="4491"/>
                </a:lnTo>
                <a:cubicBezTo>
                  <a:pt x="3579" y="4589"/>
                  <a:pt x="3499" y="4670"/>
                  <a:pt x="3400" y="4670"/>
                </a:cubicBezTo>
                <a:lnTo>
                  <a:pt x="307" y="4670"/>
                </a:lnTo>
                <a:cubicBezTo>
                  <a:pt x="209" y="4670"/>
                  <a:pt x="128" y="4589"/>
                  <a:pt x="128" y="4491"/>
                </a:cubicBezTo>
                <a:lnTo>
                  <a:pt x="128" y="306"/>
                </a:lnTo>
                <a:cubicBezTo>
                  <a:pt x="128" y="208"/>
                  <a:pt x="209" y="127"/>
                  <a:pt x="307" y="127"/>
                </a:cubicBezTo>
                <a:lnTo>
                  <a:pt x="3400" y="127"/>
                </a:lnTo>
                <a:cubicBezTo>
                  <a:pt x="3499" y="127"/>
                  <a:pt x="3579" y="208"/>
                  <a:pt x="3579" y="306"/>
                </a:cubicBezTo>
                <a:lnTo>
                  <a:pt x="3579" y="4491"/>
                </a:lnTo>
                <a:lnTo>
                  <a:pt x="3579" y="4491"/>
                </a:lnTo>
                <a:close/>
                <a:moveTo>
                  <a:pt x="3400" y="0"/>
                </a:moveTo>
                <a:lnTo>
                  <a:pt x="3400" y="0"/>
                </a:lnTo>
                <a:lnTo>
                  <a:pt x="307" y="0"/>
                </a:lnTo>
                <a:cubicBezTo>
                  <a:pt x="138" y="0"/>
                  <a:pt x="0" y="137"/>
                  <a:pt x="0" y="306"/>
                </a:cubicBezTo>
                <a:lnTo>
                  <a:pt x="0" y="4491"/>
                </a:lnTo>
                <a:cubicBezTo>
                  <a:pt x="0" y="4660"/>
                  <a:pt x="138" y="4799"/>
                  <a:pt x="307" y="4799"/>
                </a:cubicBezTo>
                <a:lnTo>
                  <a:pt x="3400" y="4799"/>
                </a:lnTo>
                <a:cubicBezTo>
                  <a:pt x="3570" y="4799"/>
                  <a:pt x="3708" y="4660"/>
                  <a:pt x="3708" y="4491"/>
                </a:cubicBezTo>
                <a:lnTo>
                  <a:pt x="3708" y="306"/>
                </a:lnTo>
                <a:cubicBezTo>
                  <a:pt x="3708" y="137"/>
                  <a:pt x="3570" y="0"/>
                  <a:pt x="3400" y="0"/>
                </a:cubicBezTo>
                <a:close/>
              </a:path>
            </a:pathLst>
          </a:custGeom>
          <a:solidFill>
            <a:srgbClr val="FFCC3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4" name="Google Shape;744;p43"/>
          <p:cNvCxnSpPr>
            <a:stCxn id="741" idx="3"/>
          </p:cNvCxnSpPr>
          <p:nvPr/>
        </p:nvCxnSpPr>
        <p:spPr>
          <a:xfrm>
            <a:off x="5386728" y="4280426"/>
            <a:ext cx="1773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45" name="Google Shape;745;p43"/>
          <p:cNvCxnSpPr>
            <a:endCxn id="746" idx="2"/>
          </p:cNvCxnSpPr>
          <p:nvPr/>
        </p:nvCxnSpPr>
        <p:spPr>
          <a:xfrm rot="10800000">
            <a:off x="6112817" y="3283215"/>
            <a:ext cx="0" cy="3513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47" name="Google Shape;747;p43"/>
          <p:cNvCxnSpPr/>
          <p:nvPr/>
        </p:nvCxnSpPr>
        <p:spPr>
          <a:xfrm rot="10800000">
            <a:off x="4148139" y="3631706"/>
            <a:ext cx="1964678" cy="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48" name="Google Shape;748;p43"/>
          <p:cNvCxnSpPr>
            <a:endCxn id="739" idx="0"/>
          </p:cNvCxnSpPr>
          <p:nvPr/>
        </p:nvCxnSpPr>
        <p:spPr>
          <a:xfrm>
            <a:off x="1851060" y="3631835"/>
            <a:ext cx="0" cy="38790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med" w="med" type="triangle"/>
          </a:ln>
        </p:spPr>
      </p:cxnSp>
      <p:cxnSp>
        <p:nvCxnSpPr>
          <p:cNvPr id="749" name="Google Shape;749;p43"/>
          <p:cNvCxnSpPr/>
          <p:nvPr/>
        </p:nvCxnSpPr>
        <p:spPr>
          <a:xfrm rot="10800000">
            <a:off x="1850485" y="3631706"/>
            <a:ext cx="1873803" cy="0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46" name="Google Shape;746;p43"/>
          <p:cNvSpPr/>
          <p:nvPr/>
        </p:nvSpPr>
        <p:spPr>
          <a:xfrm>
            <a:off x="5470566" y="2761834"/>
            <a:ext cx="1284502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Отправляет работу на проверку экспертом</a:t>
            </a:r>
            <a:endParaRPr/>
          </a:p>
        </p:txBody>
      </p:sp>
      <p:cxnSp>
        <p:nvCxnSpPr>
          <p:cNvPr id="750" name="Google Shape;750;p43"/>
          <p:cNvCxnSpPr/>
          <p:nvPr/>
        </p:nvCxnSpPr>
        <p:spPr>
          <a:xfrm>
            <a:off x="3779043" y="3022523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51" name="Google Shape;751;p43"/>
          <p:cNvSpPr/>
          <p:nvPr/>
        </p:nvSpPr>
        <p:spPr>
          <a:xfrm>
            <a:off x="3852344" y="2761834"/>
            <a:ext cx="1545498" cy="521381"/>
          </a:xfrm>
          <a:prstGeom prst="roundRect">
            <a:avLst>
              <a:gd fmla="val 19276" name="adj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Выставляет оценку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105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«0 баллов»</a:t>
            </a: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всем </a:t>
            </a:r>
            <a:b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неправильным ответам</a:t>
            </a:r>
            <a:endParaRPr/>
          </a:p>
        </p:txBody>
      </p:sp>
      <p:cxnSp>
        <p:nvCxnSpPr>
          <p:cNvPr id="752" name="Google Shape;752;p43"/>
          <p:cNvCxnSpPr/>
          <p:nvPr/>
        </p:nvCxnSpPr>
        <p:spPr>
          <a:xfrm>
            <a:off x="5397842" y="3022523"/>
            <a:ext cx="94581" cy="2"/>
          </a:xfrm>
          <a:prstGeom prst="straightConnector1">
            <a:avLst/>
          </a:prstGeom>
          <a:noFill/>
          <a:ln cap="flat" cmpd="sng" w="9525">
            <a:solidFill>
              <a:srgbClr val="FFCC3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3" name="Google Shape;753;p43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37" name="Google Shape;737;p43"/>
          <p:cNvSpPr/>
          <p:nvPr/>
        </p:nvSpPr>
        <p:spPr>
          <a:xfrm>
            <a:off x="6313815" y="1507831"/>
            <a:ext cx="942216" cy="521381"/>
          </a:xfrm>
          <a:prstGeom prst="roundRect">
            <a:avLst>
              <a:gd fmla="val 19276" name="adj"/>
            </a:avLst>
          </a:prstGeom>
          <a:solidFill>
            <a:srgbClr val="83C7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Получает оценку</a:t>
            </a:r>
            <a:endParaRPr/>
          </a:p>
        </p:txBody>
      </p:sp>
      <p:sp>
        <p:nvSpPr>
          <p:cNvPr id="754" name="Google Shape;754;p43"/>
          <p:cNvSpPr/>
          <p:nvPr/>
        </p:nvSpPr>
        <p:spPr>
          <a:xfrm>
            <a:off x="7442800" y="1666703"/>
            <a:ext cx="197257" cy="197257"/>
          </a:xfrm>
          <a:prstGeom prst="ellipse">
            <a:avLst/>
          </a:prstGeom>
          <a:noFill/>
          <a:ln cap="flat" cmpd="sng" w="381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5" name="Google Shape;755;p43"/>
          <p:cNvCxnSpPr/>
          <p:nvPr/>
        </p:nvCxnSpPr>
        <p:spPr>
          <a:xfrm>
            <a:off x="7256031" y="1765329"/>
            <a:ext cx="173914" cy="3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56" name="Google Shape;756;p43"/>
          <p:cNvCxnSpPr/>
          <p:nvPr/>
        </p:nvCxnSpPr>
        <p:spPr>
          <a:xfrm rot="10800000">
            <a:off x="7489031" y="2347720"/>
            <a:ext cx="841773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757" name="Google Shape;757;p43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43"/>
          <p:cNvSpPr txBox="1"/>
          <p:nvPr/>
        </p:nvSpPr>
        <p:spPr>
          <a:xfrm>
            <a:off x="1870248" y="2460633"/>
            <a:ext cx="102143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759" name="Google Shape;759;p43"/>
          <p:cNvSpPr txBox="1"/>
          <p:nvPr/>
        </p:nvSpPr>
        <p:spPr>
          <a:xfrm>
            <a:off x="3022341" y="3729163"/>
            <a:ext cx="18277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Частично проверенная работа</a:t>
            </a:r>
            <a:endParaRPr/>
          </a:p>
        </p:txBody>
      </p:sp>
      <p:sp>
        <p:nvSpPr>
          <p:cNvPr id="760" name="Google Shape;760;p43"/>
          <p:cNvSpPr txBox="1"/>
          <p:nvPr/>
        </p:nvSpPr>
        <p:spPr>
          <a:xfrm>
            <a:off x="7442800" y="4080383"/>
            <a:ext cx="1023037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Проверенная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ученика</a:t>
            </a:r>
            <a:endParaRPr/>
          </a:p>
        </p:txBody>
      </p:sp>
      <p:sp>
        <p:nvSpPr>
          <p:cNvPr id="761" name="Google Shape;761;p43"/>
          <p:cNvSpPr txBox="1"/>
          <p:nvPr/>
        </p:nvSpPr>
        <p:spPr>
          <a:xfrm>
            <a:off x="6440465" y="2466478"/>
            <a:ext cx="177644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Проверенная работа ученика</a:t>
            </a:r>
            <a:endParaRPr/>
          </a:p>
        </p:txBody>
      </p:sp>
      <p:grpSp>
        <p:nvGrpSpPr>
          <p:cNvPr id="762" name="Google Shape;762;p43"/>
          <p:cNvGrpSpPr/>
          <p:nvPr/>
        </p:nvGrpSpPr>
        <p:grpSpPr>
          <a:xfrm>
            <a:off x="7204216" y="4110417"/>
            <a:ext cx="249439" cy="340013"/>
            <a:chOff x="6477940" y="4104579"/>
            <a:chExt cx="277127" cy="340013"/>
          </a:xfrm>
        </p:grpSpPr>
        <p:sp>
          <p:nvSpPr>
            <p:cNvPr id="763" name="Google Shape;763;p43"/>
            <p:cNvSpPr/>
            <p:nvPr/>
          </p:nvSpPr>
          <p:spPr>
            <a:xfrm>
              <a:off x="6477940" y="4104579"/>
              <a:ext cx="277127" cy="340013"/>
            </a:xfrm>
            <a:custGeom>
              <a:rect b="b" l="l" r="r" t="t"/>
              <a:pathLst>
                <a:path extrusionOk="0" h="4799" w="3708">
                  <a:moveTo>
                    <a:pt x="1030" y="1537"/>
                  </a:moveTo>
                  <a:lnTo>
                    <a:pt x="1030" y="1537"/>
                  </a:lnTo>
                  <a:cubicBezTo>
                    <a:pt x="1030" y="1573"/>
                    <a:pt x="1000" y="1603"/>
                    <a:pt x="963" y="1603"/>
                  </a:cubicBezTo>
                  <a:lnTo>
                    <a:pt x="553" y="1603"/>
                  </a:lnTo>
                  <a:cubicBezTo>
                    <a:pt x="516" y="1603"/>
                    <a:pt x="486" y="1573"/>
                    <a:pt x="486" y="1537"/>
                  </a:cubicBezTo>
                  <a:lnTo>
                    <a:pt x="486" y="1126"/>
                  </a:lnTo>
                  <a:cubicBezTo>
                    <a:pt x="486" y="1089"/>
                    <a:pt x="516" y="1060"/>
                    <a:pt x="553" y="1060"/>
                  </a:cubicBezTo>
                  <a:lnTo>
                    <a:pt x="963" y="1060"/>
                  </a:lnTo>
                  <a:cubicBezTo>
                    <a:pt x="969" y="1060"/>
                    <a:pt x="974" y="1061"/>
                    <a:pt x="980" y="1063"/>
                  </a:cubicBezTo>
                  <a:lnTo>
                    <a:pt x="785" y="1315"/>
                  </a:lnTo>
                  <a:lnTo>
                    <a:pt x="645" y="1176"/>
                  </a:lnTo>
                  <a:cubicBezTo>
                    <a:pt x="620" y="1150"/>
                    <a:pt x="580" y="1150"/>
                    <a:pt x="554" y="1176"/>
                  </a:cubicBezTo>
                  <a:cubicBezTo>
                    <a:pt x="529" y="1201"/>
                    <a:pt x="529" y="1241"/>
                    <a:pt x="554" y="1267"/>
                  </a:cubicBezTo>
                  <a:lnTo>
                    <a:pt x="746" y="1458"/>
                  </a:lnTo>
                  <a:cubicBezTo>
                    <a:pt x="758" y="1470"/>
                    <a:pt x="774" y="1477"/>
                    <a:pt x="791" y="1477"/>
                  </a:cubicBezTo>
                  <a:cubicBezTo>
                    <a:pt x="793" y="1477"/>
                    <a:pt x="794" y="1477"/>
                    <a:pt x="795" y="1477"/>
                  </a:cubicBezTo>
                  <a:cubicBezTo>
                    <a:pt x="814" y="1476"/>
                    <a:pt x="831" y="1467"/>
                    <a:pt x="842" y="1452"/>
                  </a:cubicBezTo>
                  <a:lnTo>
                    <a:pt x="1030" y="1208"/>
                  </a:lnTo>
                  <a:lnTo>
                    <a:pt x="1030" y="1537"/>
                  </a:lnTo>
                  <a:lnTo>
                    <a:pt x="1030" y="1537"/>
                  </a:lnTo>
                  <a:close/>
                  <a:moveTo>
                    <a:pt x="1388" y="744"/>
                  </a:moveTo>
                  <a:lnTo>
                    <a:pt x="1388" y="744"/>
                  </a:lnTo>
                  <a:cubicBezTo>
                    <a:pt x="1410" y="715"/>
                    <a:pt x="1404" y="675"/>
                    <a:pt x="1376" y="653"/>
                  </a:cubicBezTo>
                  <a:cubicBezTo>
                    <a:pt x="1348" y="631"/>
                    <a:pt x="1308" y="637"/>
                    <a:pt x="1286" y="665"/>
                  </a:cubicBezTo>
                  <a:lnTo>
                    <a:pt x="1060" y="958"/>
                  </a:lnTo>
                  <a:cubicBezTo>
                    <a:pt x="1032" y="941"/>
                    <a:pt x="999" y="931"/>
                    <a:pt x="963" y="931"/>
                  </a:cubicBezTo>
                  <a:lnTo>
                    <a:pt x="553" y="931"/>
                  </a:lnTo>
                  <a:cubicBezTo>
                    <a:pt x="445" y="931"/>
                    <a:pt x="357" y="1018"/>
                    <a:pt x="357" y="1126"/>
                  </a:cubicBezTo>
                  <a:lnTo>
                    <a:pt x="357" y="1537"/>
                  </a:lnTo>
                  <a:cubicBezTo>
                    <a:pt x="357" y="1644"/>
                    <a:pt x="445" y="1732"/>
                    <a:pt x="553" y="1732"/>
                  </a:cubicBezTo>
                  <a:lnTo>
                    <a:pt x="963" y="1732"/>
                  </a:lnTo>
                  <a:cubicBezTo>
                    <a:pt x="1071" y="1732"/>
                    <a:pt x="1159" y="1644"/>
                    <a:pt x="1159" y="1537"/>
                  </a:cubicBezTo>
                  <a:lnTo>
                    <a:pt x="1159" y="1126"/>
                  </a:lnTo>
                  <a:cubicBezTo>
                    <a:pt x="1159" y="1102"/>
                    <a:pt x="1154" y="1079"/>
                    <a:pt x="1146" y="1058"/>
                  </a:cubicBezTo>
                  <a:lnTo>
                    <a:pt x="1388" y="744"/>
                  </a:lnTo>
                  <a:lnTo>
                    <a:pt x="1388" y="744"/>
                  </a:lnTo>
                  <a:close/>
                  <a:moveTo>
                    <a:pt x="3361" y="3796"/>
                  </a:moveTo>
                  <a:lnTo>
                    <a:pt x="3361" y="3796"/>
                  </a:lnTo>
                  <a:cubicBezTo>
                    <a:pt x="3361" y="3832"/>
                    <a:pt x="3333" y="3860"/>
                    <a:pt x="3297" y="3860"/>
                  </a:cubicBezTo>
                  <a:lnTo>
                    <a:pt x="1354" y="3860"/>
                  </a:lnTo>
                  <a:cubicBezTo>
                    <a:pt x="1318" y="3860"/>
                    <a:pt x="1290" y="3832"/>
                    <a:pt x="1290" y="3796"/>
                  </a:cubicBezTo>
                  <a:cubicBezTo>
                    <a:pt x="1290" y="3761"/>
                    <a:pt x="1318" y="3732"/>
                    <a:pt x="1354" y="3732"/>
                  </a:cubicBezTo>
                  <a:lnTo>
                    <a:pt x="3297" y="3732"/>
                  </a:lnTo>
                  <a:cubicBezTo>
                    <a:pt x="3333" y="3732"/>
                    <a:pt x="3361" y="3761"/>
                    <a:pt x="3361" y="3796"/>
                  </a:cubicBezTo>
                  <a:lnTo>
                    <a:pt x="3361" y="3796"/>
                  </a:lnTo>
                  <a:close/>
                  <a:moveTo>
                    <a:pt x="1030" y="3729"/>
                  </a:moveTo>
                  <a:lnTo>
                    <a:pt x="1030" y="3729"/>
                  </a:lnTo>
                  <a:cubicBezTo>
                    <a:pt x="1030" y="3765"/>
                    <a:pt x="1000" y="3795"/>
                    <a:pt x="963" y="3795"/>
                  </a:cubicBezTo>
                  <a:lnTo>
                    <a:pt x="553" y="3795"/>
                  </a:lnTo>
                  <a:cubicBezTo>
                    <a:pt x="516" y="3795"/>
                    <a:pt x="486" y="3765"/>
                    <a:pt x="486" y="3729"/>
                  </a:cubicBezTo>
                  <a:lnTo>
                    <a:pt x="486" y="3318"/>
                  </a:lnTo>
                  <a:cubicBezTo>
                    <a:pt x="486" y="3281"/>
                    <a:pt x="516" y="3252"/>
                    <a:pt x="553" y="3252"/>
                  </a:cubicBezTo>
                  <a:lnTo>
                    <a:pt x="963" y="3252"/>
                  </a:lnTo>
                  <a:cubicBezTo>
                    <a:pt x="1000" y="3252"/>
                    <a:pt x="1030" y="3281"/>
                    <a:pt x="1030" y="3318"/>
                  </a:cubicBezTo>
                  <a:lnTo>
                    <a:pt x="1030" y="3729"/>
                  </a:lnTo>
                  <a:lnTo>
                    <a:pt x="1030" y="3729"/>
                  </a:lnTo>
                  <a:close/>
                  <a:moveTo>
                    <a:pt x="963" y="3123"/>
                  </a:moveTo>
                  <a:lnTo>
                    <a:pt x="963" y="3123"/>
                  </a:lnTo>
                  <a:lnTo>
                    <a:pt x="553" y="3123"/>
                  </a:lnTo>
                  <a:cubicBezTo>
                    <a:pt x="445" y="3123"/>
                    <a:pt x="357" y="3210"/>
                    <a:pt x="357" y="3318"/>
                  </a:cubicBezTo>
                  <a:lnTo>
                    <a:pt x="357" y="3729"/>
                  </a:lnTo>
                  <a:cubicBezTo>
                    <a:pt x="357" y="3836"/>
                    <a:pt x="445" y="3924"/>
                    <a:pt x="553" y="3924"/>
                  </a:cubicBezTo>
                  <a:lnTo>
                    <a:pt x="963" y="3924"/>
                  </a:lnTo>
                  <a:cubicBezTo>
                    <a:pt x="1071" y="3924"/>
                    <a:pt x="1159" y="3836"/>
                    <a:pt x="1159" y="3729"/>
                  </a:cubicBezTo>
                  <a:lnTo>
                    <a:pt x="1159" y="3318"/>
                  </a:lnTo>
                  <a:cubicBezTo>
                    <a:pt x="1159" y="3210"/>
                    <a:pt x="1071" y="3123"/>
                    <a:pt x="963" y="3123"/>
                  </a:cubicBezTo>
                  <a:lnTo>
                    <a:pt x="963" y="3123"/>
                  </a:lnTo>
                  <a:close/>
                  <a:moveTo>
                    <a:pt x="3361" y="3516"/>
                  </a:moveTo>
                  <a:lnTo>
                    <a:pt x="3361" y="3516"/>
                  </a:lnTo>
                  <a:cubicBezTo>
                    <a:pt x="3361" y="3552"/>
                    <a:pt x="3333" y="3581"/>
                    <a:pt x="3297" y="3581"/>
                  </a:cubicBezTo>
                  <a:lnTo>
                    <a:pt x="1354" y="3581"/>
                  </a:lnTo>
                  <a:cubicBezTo>
                    <a:pt x="1318" y="3581"/>
                    <a:pt x="1290" y="3552"/>
                    <a:pt x="1290" y="3516"/>
                  </a:cubicBezTo>
                  <a:cubicBezTo>
                    <a:pt x="1290" y="3481"/>
                    <a:pt x="1318" y="3452"/>
                    <a:pt x="1354" y="3452"/>
                  </a:cubicBezTo>
                  <a:lnTo>
                    <a:pt x="3297" y="3452"/>
                  </a:lnTo>
                  <a:cubicBezTo>
                    <a:pt x="3333" y="3452"/>
                    <a:pt x="3361" y="3481"/>
                    <a:pt x="3361" y="3516"/>
                  </a:cubicBezTo>
                  <a:lnTo>
                    <a:pt x="3361" y="3516"/>
                  </a:lnTo>
                  <a:close/>
                  <a:moveTo>
                    <a:pt x="3361" y="3222"/>
                  </a:moveTo>
                  <a:lnTo>
                    <a:pt x="3361" y="3222"/>
                  </a:lnTo>
                  <a:cubicBezTo>
                    <a:pt x="3361" y="3257"/>
                    <a:pt x="3333" y="3286"/>
                    <a:pt x="3297" y="3286"/>
                  </a:cubicBezTo>
                  <a:lnTo>
                    <a:pt x="1354" y="3286"/>
                  </a:lnTo>
                  <a:cubicBezTo>
                    <a:pt x="1318" y="3286"/>
                    <a:pt x="1290" y="3257"/>
                    <a:pt x="1290" y="3222"/>
                  </a:cubicBezTo>
                  <a:cubicBezTo>
                    <a:pt x="1290" y="3186"/>
                    <a:pt x="1318" y="3157"/>
                    <a:pt x="1354" y="3157"/>
                  </a:cubicBezTo>
                  <a:lnTo>
                    <a:pt x="3297" y="3157"/>
                  </a:lnTo>
                  <a:cubicBezTo>
                    <a:pt x="3333" y="3157"/>
                    <a:pt x="3361" y="3186"/>
                    <a:pt x="3361" y="3222"/>
                  </a:cubicBezTo>
                  <a:lnTo>
                    <a:pt x="3361" y="3222"/>
                  </a:lnTo>
                  <a:close/>
                  <a:moveTo>
                    <a:pt x="3361" y="2686"/>
                  </a:moveTo>
                  <a:lnTo>
                    <a:pt x="3361" y="2686"/>
                  </a:lnTo>
                  <a:cubicBezTo>
                    <a:pt x="3361" y="2721"/>
                    <a:pt x="3333" y="2750"/>
                    <a:pt x="3297" y="2750"/>
                  </a:cubicBezTo>
                  <a:lnTo>
                    <a:pt x="1354" y="2750"/>
                  </a:lnTo>
                  <a:cubicBezTo>
                    <a:pt x="1318" y="2750"/>
                    <a:pt x="1290" y="2721"/>
                    <a:pt x="1290" y="2686"/>
                  </a:cubicBezTo>
                  <a:cubicBezTo>
                    <a:pt x="1290" y="2650"/>
                    <a:pt x="1318" y="2621"/>
                    <a:pt x="1354" y="2621"/>
                  </a:cubicBezTo>
                  <a:lnTo>
                    <a:pt x="3297" y="2621"/>
                  </a:lnTo>
                  <a:cubicBezTo>
                    <a:pt x="3333" y="2621"/>
                    <a:pt x="3361" y="2650"/>
                    <a:pt x="3361" y="2686"/>
                  </a:cubicBezTo>
                  <a:lnTo>
                    <a:pt x="3361" y="2686"/>
                  </a:lnTo>
                  <a:close/>
                  <a:moveTo>
                    <a:pt x="1030" y="2618"/>
                  </a:moveTo>
                  <a:lnTo>
                    <a:pt x="1030" y="2618"/>
                  </a:lnTo>
                  <a:cubicBezTo>
                    <a:pt x="1030" y="2655"/>
                    <a:pt x="1000" y="2685"/>
                    <a:pt x="963" y="2685"/>
                  </a:cubicBezTo>
                  <a:lnTo>
                    <a:pt x="553" y="2685"/>
                  </a:lnTo>
                  <a:cubicBezTo>
                    <a:pt x="516" y="2685"/>
                    <a:pt x="486" y="2655"/>
                    <a:pt x="486" y="2618"/>
                  </a:cubicBezTo>
                  <a:lnTo>
                    <a:pt x="486" y="2208"/>
                  </a:lnTo>
                  <a:cubicBezTo>
                    <a:pt x="486" y="2171"/>
                    <a:pt x="516" y="2141"/>
                    <a:pt x="553" y="2141"/>
                  </a:cubicBezTo>
                  <a:lnTo>
                    <a:pt x="963" y="2141"/>
                  </a:lnTo>
                  <a:cubicBezTo>
                    <a:pt x="1000" y="2141"/>
                    <a:pt x="1030" y="2171"/>
                    <a:pt x="1030" y="2208"/>
                  </a:cubicBezTo>
                  <a:lnTo>
                    <a:pt x="1030" y="2618"/>
                  </a:lnTo>
                  <a:lnTo>
                    <a:pt x="1030" y="2618"/>
                  </a:lnTo>
                  <a:close/>
                  <a:moveTo>
                    <a:pt x="963" y="2012"/>
                  </a:moveTo>
                  <a:lnTo>
                    <a:pt x="963" y="2012"/>
                  </a:lnTo>
                  <a:lnTo>
                    <a:pt x="553" y="2012"/>
                  </a:lnTo>
                  <a:cubicBezTo>
                    <a:pt x="445" y="2012"/>
                    <a:pt x="357" y="2100"/>
                    <a:pt x="357" y="2208"/>
                  </a:cubicBezTo>
                  <a:lnTo>
                    <a:pt x="357" y="2618"/>
                  </a:lnTo>
                  <a:cubicBezTo>
                    <a:pt x="357" y="2726"/>
                    <a:pt x="445" y="2814"/>
                    <a:pt x="553" y="2814"/>
                  </a:cubicBezTo>
                  <a:lnTo>
                    <a:pt x="963" y="2814"/>
                  </a:lnTo>
                  <a:cubicBezTo>
                    <a:pt x="1071" y="2814"/>
                    <a:pt x="1159" y="2726"/>
                    <a:pt x="1159" y="2618"/>
                  </a:cubicBezTo>
                  <a:lnTo>
                    <a:pt x="1159" y="2208"/>
                  </a:lnTo>
                  <a:cubicBezTo>
                    <a:pt x="1159" y="2100"/>
                    <a:pt x="1071" y="2012"/>
                    <a:pt x="963" y="2012"/>
                  </a:cubicBezTo>
                  <a:lnTo>
                    <a:pt x="963" y="2012"/>
                  </a:lnTo>
                  <a:close/>
                  <a:moveTo>
                    <a:pt x="3361" y="2406"/>
                  </a:moveTo>
                  <a:lnTo>
                    <a:pt x="3361" y="2406"/>
                  </a:lnTo>
                  <a:cubicBezTo>
                    <a:pt x="3361" y="2441"/>
                    <a:pt x="3333" y="2470"/>
                    <a:pt x="3297" y="2470"/>
                  </a:cubicBezTo>
                  <a:lnTo>
                    <a:pt x="1354" y="2470"/>
                  </a:lnTo>
                  <a:cubicBezTo>
                    <a:pt x="1318" y="2470"/>
                    <a:pt x="1290" y="2441"/>
                    <a:pt x="1290" y="2406"/>
                  </a:cubicBezTo>
                  <a:cubicBezTo>
                    <a:pt x="1290" y="2370"/>
                    <a:pt x="1318" y="2341"/>
                    <a:pt x="1354" y="2341"/>
                  </a:cubicBezTo>
                  <a:lnTo>
                    <a:pt x="3297" y="2341"/>
                  </a:lnTo>
                  <a:cubicBezTo>
                    <a:pt x="3333" y="2341"/>
                    <a:pt x="3361" y="2370"/>
                    <a:pt x="3361" y="2406"/>
                  </a:cubicBezTo>
                  <a:lnTo>
                    <a:pt x="3361" y="2406"/>
                  </a:lnTo>
                  <a:close/>
                  <a:moveTo>
                    <a:pt x="3361" y="2111"/>
                  </a:moveTo>
                  <a:lnTo>
                    <a:pt x="3361" y="2111"/>
                  </a:lnTo>
                  <a:cubicBezTo>
                    <a:pt x="3361" y="2147"/>
                    <a:pt x="3333" y="2176"/>
                    <a:pt x="3297" y="2176"/>
                  </a:cubicBezTo>
                  <a:lnTo>
                    <a:pt x="1354" y="2176"/>
                  </a:lnTo>
                  <a:cubicBezTo>
                    <a:pt x="1318" y="2176"/>
                    <a:pt x="1290" y="2147"/>
                    <a:pt x="1290" y="2111"/>
                  </a:cubicBezTo>
                  <a:cubicBezTo>
                    <a:pt x="1290" y="2076"/>
                    <a:pt x="1318" y="2047"/>
                    <a:pt x="1354" y="2047"/>
                  </a:cubicBezTo>
                  <a:lnTo>
                    <a:pt x="3297" y="2047"/>
                  </a:lnTo>
                  <a:cubicBezTo>
                    <a:pt x="3333" y="2047"/>
                    <a:pt x="3361" y="2076"/>
                    <a:pt x="3361" y="2111"/>
                  </a:cubicBezTo>
                  <a:lnTo>
                    <a:pt x="3361" y="2111"/>
                  </a:lnTo>
                  <a:close/>
                  <a:moveTo>
                    <a:pt x="3361" y="1604"/>
                  </a:moveTo>
                  <a:lnTo>
                    <a:pt x="3361" y="1604"/>
                  </a:lnTo>
                  <a:cubicBezTo>
                    <a:pt x="3361" y="1640"/>
                    <a:pt x="3333" y="1668"/>
                    <a:pt x="3297" y="1668"/>
                  </a:cubicBezTo>
                  <a:lnTo>
                    <a:pt x="1354" y="1668"/>
                  </a:lnTo>
                  <a:cubicBezTo>
                    <a:pt x="1318" y="1668"/>
                    <a:pt x="1290" y="1640"/>
                    <a:pt x="1290" y="1604"/>
                  </a:cubicBezTo>
                  <a:cubicBezTo>
                    <a:pt x="1290" y="1568"/>
                    <a:pt x="1318" y="1540"/>
                    <a:pt x="1354" y="1540"/>
                  </a:cubicBezTo>
                  <a:lnTo>
                    <a:pt x="3297" y="1540"/>
                  </a:lnTo>
                  <a:cubicBezTo>
                    <a:pt x="3333" y="1540"/>
                    <a:pt x="3361" y="1568"/>
                    <a:pt x="3361" y="1604"/>
                  </a:cubicBezTo>
                  <a:lnTo>
                    <a:pt x="3361" y="1604"/>
                  </a:lnTo>
                  <a:close/>
                  <a:moveTo>
                    <a:pt x="3361" y="1324"/>
                  </a:moveTo>
                  <a:lnTo>
                    <a:pt x="3361" y="1324"/>
                  </a:lnTo>
                  <a:cubicBezTo>
                    <a:pt x="3361" y="1360"/>
                    <a:pt x="3333" y="1388"/>
                    <a:pt x="3297" y="1388"/>
                  </a:cubicBezTo>
                  <a:lnTo>
                    <a:pt x="1354" y="1388"/>
                  </a:lnTo>
                  <a:cubicBezTo>
                    <a:pt x="1318" y="1388"/>
                    <a:pt x="1290" y="1360"/>
                    <a:pt x="1290" y="1324"/>
                  </a:cubicBezTo>
                  <a:cubicBezTo>
                    <a:pt x="1290" y="1289"/>
                    <a:pt x="1318" y="1260"/>
                    <a:pt x="1354" y="1260"/>
                  </a:cubicBezTo>
                  <a:lnTo>
                    <a:pt x="3297" y="1260"/>
                  </a:lnTo>
                  <a:cubicBezTo>
                    <a:pt x="3333" y="1260"/>
                    <a:pt x="3361" y="1289"/>
                    <a:pt x="3361" y="1324"/>
                  </a:cubicBezTo>
                  <a:lnTo>
                    <a:pt x="3361" y="1324"/>
                  </a:lnTo>
                  <a:close/>
                  <a:moveTo>
                    <a:pt x="3361" y="1030"/>
                  </a:moveTo>
                  <a:lnTo>
                    <a:pt x="3361" y="1030"/>
                  </a:lnTo>
                  <a:cubicBezTo>
                    <a:pt x="3361" y="1065"/>
                    <a:pt x="3333" y="1094"/>
                    <a:pt x="3297" y="1094"/>
                  </a:cubicBezTo>
                  <a:lnTo>
                    <a:pt x="1354" y="1094"/>
                  </a:lnTo>
                  <a:cubicBezTo>
                    <a:pt x="1318" y="1094"/>
                    <a:pt x="1290" y="1065"/>
                    <a:pt x="1290" y="1030"/>
                  </a:cubicBezTo>
                  <a:cubicBezTo>
                    <a:pt x="1290" y="994"/>
                    <a:pt x="1318" y="965"/>
                    <a:pt x="1354" y="965"/>
                  </a:cubicBezTo>
                  <a:lnTo>
                    <a:pt x="3297" y="965"/>
                  </a:lnTo>
                  <a:cubicBezTo>
                    <a:pt x="3333" y="965"/>
                    <a:pt x="3361" y="994"/>
                    <a:pt x="3361" y="1030"/>
                  </a:cubicBezTo>
                  <a:lnTo>
                    <a:pt x="3361" y="1030"/>
                  </a:lnTo>
                  <a:close/>
                  <a:moveTo>
                    <a:pt x="3579" y="4491"/>
                  </a:moveTo>
                  <a:lnTo>
                    <a:pt x="3579" y="4491"/>
                  </a:lnTo>
                  <a:cubicBezTo>
                    <a:pt x="3579" y="4589"/>
                    <a:pt x="3499" y="4670"/>
                    <a:pt x="3400" y="4670"/>
                  </a:cubicBezTo>
                  <a:lnTo>
                    <a:pt x="307" y="4670"/>
                  </a:lnTo>
                  <a:cubicBezTo>
                    <a:pt x="209" y="4670"/>
                    <a:pt x="128" y="4589"/>
                    <a:pt x="128" y="4491"/>
                  </a:cubicBezTo>
                  <a:lnTo>
                    <a:pt x="128" y="306"/>
                  </a:lnTo>
                  <a:cubicBezTo>
                    <a:pt x="128" y="208"/>
                    <a:pt x="209" y="127"/>
                    <a:pt x="307" y="127"/>
                  </a:cubicBezTo>
                  <a:lnTo>
                    <a:pt x="3400" y="127"/>
                  </a:lnTo>
                  <a:cubicBezTo>
                    <a:pt x="3499" y="127"/>
                    <a:pt x="3579" y="208"/>
                    <a:pt x="3579" y="306"/>
                  </a:cubicBezTo>
                  <a:lnTo>
                    <a:pt x="3579" y="4491"/>
                  </a:lnTo>
                  <a:lnTo>
                    <a:pt x="3579" y="4491"/>
                  </a:lnTo>
                  <a:close/>
                  <a:moveTo>
                    <a:pt x="3400" y="0"/>
                  </a:moveTo>
                  <a:lnTo>
                    <a:pt x="3400" y="0"/>
                  </a:lnTo>
                  <a:lnTo>
                    <a:pt x="307" y="0"/>
                  </a:lnTo>
                  <a:cubicBezTo>
                    <a:pt x="138" y="0"/>
                    <a:pt x="0" y="137"/>
                    <a:pt x="0" y="306"/>
                  </a:cubicBezTo>
                  <a:lnTo>
                    <a:pt x="0" y="4491"/>
                  </a:lnTo>
                  <a:cubicBezTo>
                    <a:pt x="0" y="4660"/>
                    <a:pt x="138" y="4799"/>
                    <a:pt x="307" y="4799"/>
                  </a:cubicBezTo>
                  <a:lnTo>
                    <a:pt x="3400" y="4799"/>
                  </a:lnTo>
                  <a:cubicBezTo>
                    <a:pt x="3570" y="4799"/>
                    <a:pt x="3708" y="4660"/>
                    <a:pt x="3708" y="4491"/>
                  </a:cubicBezTo>
                  <a:lnTo>
                    <a:pt x="3708" y="306"/>
                  </a:lnTo>
                  <a:cubicBezTo>
                    <a:pt x="3708" y="137"/>
                    <a:pt x="3570" y="0"/>
                    <a:pt x="3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4" name="Google Shape;764;p43"/>
            <p:cNvGrpSpPr/>
            <p:nvPr/>
          </p:nvGrpSpPr>
          <p:grpSpPr>
            <a:xfrm>
              <a:off x="6522767" y="4236329"/>
              <a:ext cx="49750" cy="45275"/>
              <a:chOff x="4378172" y="1538288"/>
              <a:chExt cx="160491" cy="153638"/>
            </a:xfrm>
          </p:grpSpPr>
          <p:cxnSp>
            <p:nvCxnSpPr>
              <p:cNvPr id="765" name="Google Shape;765;p43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6" name="Google Shape;766;p43"/>
              <p:cNvCxnSpPr/>
              <p:nvPr/>
            </p:nvCxnSpPr>
            <p:spPr>
              <a:xfrm flipH="1" rot="10800000">
                <a:off x="4426074" y="1538288"/>
                <a:ext cx="112589" cy="153638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67" name="Google Shape;767;p43"/>
            <p:cNvGrpSpPr/>
            <p:nvPr/>
          </p:nvGrpSpPr>
          <p:grpSpPr>
            <a:xfrm>
              <a:off x="6522767" y="4315096"/>
              <a:ext cx="49750" cy="45275"/>
              <a:chOff x="4378172" y="1538288"/>
              <a:chExt cx="160491" cy="153638"/>
            </a:xfrm>
          </p:grpSpPr>
          <p:cxnSp>
            <p:nvCxnSpPr>
              <p:cNvPr id="768" name="Google Shape;768;p43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69" name="Google Shape;769;p43"/>
              <p:cNvCxnSpPr/>
              <p:nvPr/>
            </p:nvCxnSpPr>
            <p:spPr>
              <a:xfrm flipH="1" rot="10800000">
                <a:off x="4426074" y="1538288"/>
                <a:ext cx="112589" cy="153638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770" name="Google Shape;770;p43"/>
          <p:cNvGrpSpPr/>
          <p:nvPr/>
        </p:nvGrpSpPr>
        <p:grpSpPr>
          <a:xfrm>
            <a:off x="7203970" y="2167177"/>
            <a:ext cx="249439" cy="340013"/>
            <a:chOff x="6477940" y="4104579"/>
            <a:chExt cx="277127" cy="340013"/>
          </a:xfrm>
        </p:grpSpPr>
        <p:sp>
          <p:nvSpPr>
            <p:cNvPr id="771" name="Google Shape;771;p43"/>
            <p:cNvSpPr/>
            <p:nvPr/>
          </p:nvSpPr>
          <p:spPr>
            <a:xfrm>
              <a:off x="6477940" y="4104579"/>
              <a:ext cx="277127" cy="340013"/>
            </a:xfrm>
            <a:custGeom>
              <a:rect b="b" l="l" r="r" t="t"/>
              <a:pathLst>
                <a:path extrusionOk="0" h="4799" w="3708">
                  <a:moveTo>
                    <a:pt x="1030" y="1537"/>
                  </a:moveTo>
                  <a:lnTo>
                    <a:pt x="1030" y="1537"/>
                  </a:lnTo>
                  <a:cubicBezTo>
                    <a:pt x="1030" y="1573"/>
                    <a:pt x="1000" y="1603"/>
                    <a:pt x="963" y="1603"/>
                  </a:cubicBezTo>
                  <a:lnTo>
                    <a:pt x="553" y="1603"/>
                  </a:lnTo>
                  <a:cubicBezTo>
                    <a:pt x="516" y="1603"/>
                    <a:pt x="486" y="1573"/>
                    <a:pt x="486" y="1537"/>
                  </a:cubicBezTo>
                  <a:lnTo>
                    <a:pt x="486" y="1126"/>
                  </a:lnTo>
                  <a:cubicBezTo>
                    <a:pt x="486" y="1089"/>
                    <a:pt x="516" y="1060"/>
                    <a:pt x="553" y="1060"/>
                  </a:cubicBezTo>
                  <a:lnTo>
                    <a:pt x="963" y="1060"/>
                  </a:lnTo>
                  <a:cubicBezTo>
                    <a:pt x="969" y="1060"/>
                    <a:pt x="974" y="1061"/>
                    <a:pt x="980" y="1063"/>
                  </a:cubicBezTo>
                  <a:lnTo>
                    <a:pt x="785" y="1315"/>
                  </a:lnTo>
                  <a:lnTo>
                    <a:pt x="645" y="1176"/>
                  </a:lnTo>
                  <a:cubicBezTo>
                    <a:pt x="620" y="1150"/>
                    <a:pt x="580" y="1150"/>
                    <a:pt x="554" y="1176"/>
                  </a:cubicBezTo>
                  <a:cubicBezTo>
                    <a:pt x="529" y="1201"/>
                    <a:pt x="529" y="1241"/>
                    <a:pt x="554" y="1267"/>
                  </a:cubicBezTo>
                  <a:lnTo>
                    <a:pt x="746" y="1458"/>
                  </a:lnTo>
                  <a:cubicBezTo>
                    <a:pt x="758" y="1470"/>
                    <a:pt x="774" y="1477"/>
                    <a:pt x="791" y="1477"/>
                  </a:cubicBezTo>
                  <a:cubicBezTo>
                    <a:pt x="793" y="1477"/>
                    <a:pt x="794" y="1477"/>
                    <a:pt x="795" y="1477"/>
                  </a:cubicBezTo>
                  <a:cubicBezTo>
                    <a:pt x="814" y="1476"/>
                    <a:pt x="831" y="1467"/>
                    <a:pt x="842" y="1452"/>
                  </a:cubicBezTo>
                  <a:lnTo>
                    <a:pt x="1030" y="1208"/>
                  </a:lnTo>
                  <a:lnTo>
                    <a:pt x="1030" y="1537"/>
                  </a:lnTo>
                  <a:lnTo>
                    <a:pt x="1030" y="1537"/>
                  </a:lnTo>
                  <a:close/>
                  <a:moveTo>
                    <a:pt x="1388" y="744"/>
                  </a:moveTo>
                  <a:lnTo>
                    <a:pt x="1388" y="744"/>
                  </a:lnTo>
                  <a:cubicBezTo>
                    <a:pt x="1410" y="715"/>
                    <a:pt x="1404" y="675"/>
                    <a:pt x="1376" y="653"/>
                  </a:cubicBezTo>
                  <a:cubicBezTo>
                    <a:pt x="1348" y="631"/>
                    <a:pt x="1308" y="637"/>
                    <a:pt x="1286" y="665"/>
                  </a:cubicBezTo>
                  <a:lnTo>
                    <a:pt x="1060" y="958"/>
                  </a:lnTo>
                  <a:cubicBezTo>
                    <a:pt x="1032" y="941"/>
                    <a:pt x="999" y="931"/>
                    <a:pt x="963" y="931"/>
                  </a:cubicBezTo>
                  <a:lnTo>
                    <a:pt x="553" y="931"/>
                  </a:lnTo>
                  <a:cubicBezTo>
                    <a:pt x="445" y="931"/>
                    <a:pt x="357" y="1018"/>
                    <a:pt x="357" y="1126"/>
                  </a:cubicBezTo>
                  <a:lnTo>
                    <a:pt x="357" y="1537"/>
                  </a:lnTo>
                  <a:cubicBezTo>
                    <a:pt x="357" y="1644"/>
                    <a:pt x="445" y="1732"/>
                    <a:pt x="553" y="1732"/>
                  </a:cubicBezTo>
                  <a:lnTo>
                    <a:pt x="963" y="1732"/>
                  </a:lnTo>
                  <a:cubicBezTo>
                    <a:pt x="1071" y="1732"/>
                    <a:pt x="1159" y="1644"/>
                    <a:pt x="1159" y="1537"/>
                  </a:cubicBezTo>
                  <a:lnTo>
                    <a:pt x="1159" y="1126"/>
                  </a:lnTo>
                  <a:cubicBezTo>
                    <a:pt x="1159" y="1102"/>
                    <a:pt x="1154" y="1079"/>
                    <a:pt x="1146" y="1058"/>
                  </a:cubicBezTo>
                  <a:lnTo>
                    <a:pt x="1388" y="744"/>
                  </a:lnTo>
                  <a:lnTo>
                    <a:pt x="1388" y="744"/>
                  </a:lnTo>
                  <a:close/>
                  <a:moveTo>
                    <a:pt x="3361" y="3796"/>
                  </a:moveTo>
                  <a:lnTo>
                    <a:pt x="3361" y="3796"/>
                  </a:lnTo>
                  <a:cubicBezTo>
                    <a:pt x="3361" y="3832"/>
                    <a:pt x="3333" y="3860"/>
                    <a:pt x="3297" y="3860"/>
                  </a:cubicBezTo>
                  <a:lnTo>
                    <a:pt x="1354" y="3860"/>
                  </a:lnTo>
                  <a:cubicBezTo>
                    <a:pt x="1318" y="3860"/>
                    <a:pt x="1290" y="3832"/>
                    <a:pt x="1290" y="3796"/>
                  </a:cubicBezTo>
                  <a:cubicBezTo>
                    <a:pt x="1290" y="3761"/>
                    <a:pt x="1318" y="3732"/>
                    <a:pt x="1354" y="3732"/>
                  </a:cubicBezTo>
                  <a:lnTo>
                    <a:pt x="3297" y="3732"/>
                  </a:lnTo>
                  <a:cubicBezTo>
                    <a:pt x="3333" y="3732"/>
                    <a:pt x="3361" y="3761"/>
                    <a:pt x="3361" y="3796"/>
                  </a:cubicBezTo>
                  <a:lnTo>
                    <a:pt x="3361" y="3796"/>
                  </a:lnTo>
                  <a:close/>
                  <a:moveTo>
                    <a:pt x="1030" y="3729"/>
                  </a:moveTo>
                  <a:lnTo>
                    <a:pt x="1030" y="3729"/>
                  </a:lnTo>
                  <a:cubicBezTo>
                    <a:pt x="1030" y="3765"/>
                    <a:pt x="1000" y="3795"/>
                    <a:pt x="963" y="3795"/>
                  </a:cubicBezTo>
                  <a:lnTo>
                    <a:pt x="553" y="3795"/>
                  </a:lnTo>
                  <a:cubicBezTo>
                    <a:pt x="516" y="3795"/>
                    <a:pt x="486" y="3765"/>
                    <a:pt x="486" y="3729"/>
                  </a:cubicBezTo>
                  <a:lnTo>
                    <a:pt x="486" y="3318"/>
                  </a:lnTo>
                  <a:cubicBezTo>
                    <a:pt x="486" y="3281"/>
                    <a:pt x="516" y="3252"/>
                    <a:pt x="553" y="3252"/>
                  </a:cubicBezTo>
                  <a:lnTo>
                    <a:pt x="963" y="3252"/>
                  </a:lnTo>
                  <a:cubicBezTo>
                    <a:pt x="1000" y="3252"/>
                    <a:pt x="1030" y="3281"/>
                    <a:pt x="1030" y="3318"/>
                  </a:cubicBezTo>
                  <a:lnTo>
                    <a:pt x="1030" y="3729"/>
                  </a:lnTo>
                  <a:lnTo>
                    <a:pt x="1030" y="3729"/>
                  </a:lnTo>
                  <a:close/>
                  <a:moveTo>
                    <a:pt x="963" y="3123"/>
                  </a:moveTo>
                  <a:lnTo>
                    <a:pt x="963" y="3123"/>
                  </a:lnTo>
                  <a:lnTo>
                    <a:pt x="553" y="3123"/>
                  </a:lnTo>
                  <a:cubicBezTo>
                    <a:pt x="445" y="3123"/>
                    <a:pt x="357" y="3210"/>
                    <a:pt x="357" y="3318"/>
                  </a:cubicBezTo>
                  <a:lnTo>
                    <a:pt x="357" y="3729"/>
                  </a:lnTo>
                  <a:cubicBezTo>
                    <a:pt x="357" y="3836"/>
                    <a:pt x="445" y="3924"/>
                    <a:pt x="553" y="3924"/>
                  </a:cubicBezTo>
                  <a:lnTo>
                    <a:pt x="963" y="3924"/>
                  </a:lnTo>
                  <a:cubicBezTo>
                    <a:pt x="1071" y="3924"/>
                    <a:pt x="1159" y="3836"/>
                    <a:pt x="1159" y="3729"/>
                  </a:cubicBezTo>
                  <a:lnTo>
                    <a:pt x="1159" y="3318"/>
                  </a:lnTo>
                  <a:cubicBezTo>
                    <a:pt x="1159" y="3210"/>
                    <a:pt x="1071" y="3123"/>
                    <a:pt x="963" y="3123"/>
                  </a:cubicBezTo>
                  <a:lnTo>
                    <a:pt x="963" y="3123"/>
                  </a:lnTo>
                  <a:close/>
                  <a:moveTo>
                    <a:pt x="3361" y="3516"/>
                  </a:moveTo>
                  <a:lnTo>
                    <a:pt x="3361" y="3516"/>
                  </a:lnTo>
                  <a:cubicBezTo>
                    <a:pt x="3361" y="3552"/>
                    <a:pt x="3333" y="3581"/>
                    <a:pt x="3297" y="3581"/>
                  </a:cubicBezTo>
                  <a:lnTo>
                    <a:pt x="1354" y="3581"/>
                  </a:lnTo>
                  <a:cubicBezTo>
                    <a:pt x="1318" y="3581"/>
                    <a:pt x="1290" y="3552"/>
                    <a:pt x="1290" y="3516"/>
                  </a:cubicBezTo>
                  <a:cubicBezTo>
                    <a:pt x="1290" y="3481"/>
                    <a:pt x="1318" y="3452"/>
                    <a:pt x="1354" y="3452"/>
                  </a:cubicBezTo>
                  <a:lnTo>
                    <a:pt x="3297" y="3452"/>
                  </a:lnTo>
                  <a:cubicBezTo>
                    <a:pt x="3333" y="3452"/>
                    <a:pt x="3361" y="3481"/>
                    <a:pt x="3361" y="3516"/>
                  </a:cubicBezTo>
                  <a:lnTo>
                    <a:pt x="3361" y="3516"/>
                  </a:lnTo>
                  <a:close/>
                  <a:moveTo>
                    <a:pt x="3361" y="3222"/>
                  </a:moveTo>
                  <a:lnTo>
                    <a:pt x="3361" y="3222"/>
                  </a:lnTo>
                  <a:cubicBezTo>
                    <a:pt x="3361" y="3257"/>
                    <a:pt x="3333" y="3286"/>
                    <a:pt x="3297" y="3286"/>
                  </a:cubicBezTo>
                  <a:lnTo>
                    <a:pt x="1354" y="3286"/>
                  </a:lnTo>
                  <a:cubicBezTo>
                    <a:pt x="1318" y="3286"/>
                    <a:pt x="1290" y="3257"/>
                    <a:pt x="1290" y="3222"/>
                  </a:cubicBezTo>
                  <a:cubicBezTo>
                    <a:pt x="1290" y="3186"/>
                    <a:pt x="1318" y="3157"/>
                    <a:pt x="1354" y="3157"/>
                  </a:cubicBezTo>
                  <a:lnTo>
                    <a:pt x="3297" y="3157"/>
                  </a:lnTo>
                  <a:cubicBezTo>
                    <a:pt x="3333" y="3157"/>
                    <a:pt x="3361" y="3186"/>
                    <a:pt x="3361" y="3222"/>
                  </a:cubicBezTo>
                  <a:lnTo>
                    <a:pt x="3361" y="3222"/>
                  </a:lnTo>
                  <a:close/>
                  <a:moveTo>
                    <a:pt x="3361" y="2686"/>
                  </a:moveTo>
                  <a:lnTo>
                    <a:pt x="3361" y="2686"/>
                  </a:lnTo>
                  <a:cubicBezTo>
                    <a:pt x="3361" y="2721"/>
                    <a:pt x="3333" y="2750"/>
                    <a:pt x="3297" y="2750"/>
                  </a:cubicBezTo>
                  <a:lnTo>
                    <a:pt x="1354" y="2750"/>
                  </a:lnTo>
                  <a:cubicBezTo>
                    <a:pt x="1318" y="2750"/>
                    <a:pt x="1290" y="2721"/>
                    <a:pt x="1290" y="2686"/>
                  </a:cubicBezTo>
                  <a:cubicBezTo>
                    <a:pt x="1290" y="2650"/>
                    <a:pt x="1318" y="2621"/>
                    <a:pt x="1354" y="2621"/>
                  </a:cubicBezTo>
                  <a:lnTo>
                    <a:pt x="3297" y="2621"/>
                  </a:lnTo>
                  <a:cubicBezTo>
                    <a:pt x="3333" y="2621"/>
                    <a:pt x="3361" y="2650"/>
                    <a:pt x="3361" y="2686"/>
                  </a:cubicBezTo>
                  <a:lnTo>
                    <a:pt x="3361" y="2686"/>
                  </a:lnTo>
                  <a:close/>
                  <a:moveTo>
                    <a:pt x="1030" y="2618"/>
                  </a:moveTo>
                  <a:lnTo>
                    <a:pt x="1030" y="2618"/>
                  </a:lnTo>
                  <a:cubicBezTo>
                    <a:pt x="1030" y="2655"/>
                    <a:pt x="1000" y="2685"/>
                    <a:pt x="963" y="2685"/>
                  </a:cubicBezTo>
                  <a:lnTo>
                    <a:pt x="553" y="2685"/>
                  </a:lnTo>
                  <a:cubicBezTo>
                    <a:pt x="516" y="2685"/>
                    <a:pt x="486" y="2655"/>
                    <a:pt x="486" y="2618"/>
                  </a:cubicBezTo>
                  <a:lnTo>
                    <a:pt x="486" y="2208"/>
                  </a:lnTo>
                  <a:cubicBezTo>
                    <a:pt x="486" y="2171"/>
                    <a:pt x="516" y="2141"/>
                    <a:pt x="553" y="2141"/>
                  </a:cubicBezTo>
                  <a:lnTo>
                    <a:pt x="963" y="2141"/>
                  </a:lnTo>
                  <a:cubicBezTo>
                    <a:pt x="1000" y="2141"/>
                    <a:pt x="1030" y="2171"/>
                    <a:pt x="1030" y="2208"/>
                  </a:cubicBezTo>
                  <a:lnTo>
                    <a:pt x="1030" y="2618"/>
                  </a:lnTo>
                  <a:lnTo>
                    <a:pt x="1030" y="2618"/>
                  </a:lnTo>
                  <a:close/>
                  <a:moveTo>
                    <a:pt x="963" y="2012"/>
                  </a:moveTo>
                  <a:lnTo>
                    <a:pt x="963" y="2012"/>
                  </a:lnTo>
                  <a:lnTo>
                    <a:pt x="553" y="2012"/>
                  </a:lnTo>
                  <a:cubicBezTo>
                    <a:pt x="445" y="2012"/>
                    <a:pt x="357" y="2100"/>
                    <a:pt x="357" y="2208"/>
                  </a:cubicBezTo>
                  <a:lnTo>
                    <a:pt x="357" y="2618"/>
                  </a:lnTo>
                  <a:cubicBezTo>
                    <a:pt x="357" y="2726"/>
                    <a:pt x="445" y="2814"/>
                    <a:pt x="553" y="2814"/>
                  </a:cubicBezTo>
                  <a:lnTo>
                    <a:pt x="963" y="2814"/>
                  </a:lnTo>
                  <a:cubicBezTo>
                    <a:pt x="1071" y="2814"/>
                    <a:pt x="1159" y="2726"/>
                    <a:pt x="1159" y="2618"/>
                  </a:cubicBezTo>
                  <a:lnTo>
                    <a:pt x="1159" y="2208"/>
                  </a:lnTo>
                  <a:cubicBezTo>
                    <a:pt x="1159" y="2100"/>
                    <a:pt x="1071" y="2012"/>
                    <a:pt x="963" y="2012"/>
                  </a:cubicBezTo>
                  <a:lnTo>
                    <a:pt x="963" y="2012"/>
                  </a:lnTo>
                  <a:close/>
                  <a:moveTo>
                    <a:pt x="3361" y="2406"/>
                  </a:moveTo>
                  <a:lnTo>
                    <a:pt x="3361" y="2406"/>
                  </a:lnTo>
                  <a:cubicBezTo>
                    <a:pt x="3361" y="2441"/>
                    <a:pt x="3333" y="2470"/>
                    <a:pt x="3297" y="2470"/>
                  </a:cubicBezTo>
                  <a:lnTo>
                    <a:pt x="1354" y="2470"/>
                  </a:lnTo>
                  <a:cubicBezTo>
                    <a:pt x="1318" y="2470"/>
                    <a:pt x="1290" y="2441"/>
                    <a:pt x="1290" y="2406"/>
                  </a:cubicBezTo>
                  <a:cubicBezTo>
                    <a:pt x="1290" y="2370"/>
                    <a:pt x="1318" y="2341"/>
                    <a:pt x="1354" y="2341"/>
                  </a:cubicBezTo>
                  <a:lnTo>
                    <a:pt x="3297" y="2341"/>
                  </a:lnTo>
                  <a:cubicBezTo>
                    <a:pt x="3333" y="2341"/>
                    <a:pt x="3361" y="2370"/>
                    <a:pt x="3361" y="2406"/>
                  </a:cubicBezTo>
                  <a:lnTo>
                    <a:pt x="3361" y="2406"/>
                  </a:lnTo>
                  <a:close/>
                  <a:moveTo>
                    <a:pt x="3361" y="2111"/>
                  </a:moveTo>
                  <a:lnTo>
                    <a:pt x="3361" y="2111"/>
                  </a:lnTo>
                  <a:cubicBezTo>
                    <a:pt x="3361" y="2147"/>
                    <a:pt x="3333" y="2176"/>
                    <a:pt x="3297" y="2176"/>
                  </a:cubicBezTo>
                  <a:lnTo>
                    <a:pt x="1354" y="2176"/>
                  </a:lnTo>
                  <a:cubicBezTo>
                    <a:pt x="1318" y="2176"/>
                    <a:pt x="1290" y="2147"/>
                    <a:pt x="1290" y="2111"/>
                  </a:cubicBezTo>
                  <a:cubicBezTo>
                    <a:pt x="1290" y="2076"/>
                    <a:pt x="1318" y="2047"/>
                    <a:pt x="1354" y="2047"/>
                  </a:cubicBezTo>
                  <a:lnTo>
                    <a:pt x="3297" y="2047"/>
                  </a:lnTo>
                  <a:cubicBezTo>
                    <a:pt x="3333" y="2047"/>
                    <a:pt x="3361" y="2076"/>
                    <a:pt x="3361" y="2111"/>
                  </a:cubicBezTo>
                  <a:lnTo>
                    <a:pt x="3361" y="2111"/>
                  </a:lnTo>
                  <a:close/>
                  <a:moveTo>
                    <a:pt x="3361" y="1604"/>
                  </a:moveTo>
                  <a:lnTo>
                    <a:pt x="3361" y="1604"/>
                  </a:lnTo>
                  <a:cubicBezTo>
                    <a:pt x="3361" y="1640"/>
                    <a:pt x="3333" y="1668"/>
                    <a:pt x="3297" y="1668"/>
                  </a:cubicBezTo>
                  <a:lnTo>
                    <a:pt x="1354" y="1668"/>
                  </a:lnTo>
                  <a:cubicBezTo>
                    <a:pt x="1318" y="1668"/>
                    <a:pt x="1290" y="1640"/>
                    <a:pt x="1290" y="1604"/>
                  </a:cubicBezTo>
                  <a:cubicBezTo>
                    <a:pt x="1290" y="1568"/>
                    <a:pt x="1318" y="1540"/>
                    <a:pt x="1354" y="1540"/>
                  </a:cubicBezTo>
                  <a:lnTo>
                    <a:pt x="3297" y="1540"/>
                  </a:lnTo>
                  <a:cubicBezTo>
                    <a:pt x="3333" y="1540"/>
                    <a:pt x="3361" y="1568"/>
                    <a:pt x="3361" y="1604"/>
                  </a:cubicBezTo>
                  <a:lnTo>
                    <a:pt x="3361" y="1604"/>
                  </a:lnTo>
                  <a:close/>
                  <a:moveTo>
                    <a:pt x="3361" y="1324"/>
                  </a:moveTo>
                  <a:lnTo>
                    <a:pt x="3361" y="1324"/>
                  </a:lnTo>
                  <a:cubicBezTo>
                    <a:pt x="3361" y="1360"/>
                    <a:pt x="3333" y="1388"/>
                    <a:pt x="3297" y="1388"/>
                  </a:cubicBezTo>
                  <a:lnTo>
                    <a:pt x="1354" y="1388"/>
                  </a:lnTo>
                  <a:cubicBezTo>
                    <a:pt x="1318" y="1388"/>
                    <a:pt x="1290" y="1360"/>
                    <a:pt x="1290" y="1324"/>
                  </a:cubicBezTo>
                  <a:cubicBezTo>
                    <a:pt x="1290" y="1289"/>
                    <a:pt x="1318" y="1260"/>
                    <a:pt x="1354" y="1260"/>
                  </a:cubicBezTo>
                  <a:lnTo>
                    <a:pt x="3297" y="1260"/>
                  </a:lnTo>
                  <a:cubicBezTo>
                    <a:pt x="3333" y="1260"/>
                    <a:pt x="3361" y="1289"/>
                    <a:pt x="3361" y="1324"/>
                  </a:cubicBezTo>
                  <a:lnTo>
                    <a:pt x="3361" y="1324"/>
                  </a:lnTo>
                  <a:close/>
                  <a:moveTo>
                    <a:pt x="3361" y="1030"/>
                  </a:moveTo>
                  <a:lnTo>
                    <a:pt x="3361" y="1030"/>
                  </a:lnTo>
                  <a:cubicBezTo>
                    <a:pt x="3361" y="1065"/>
                    <a:pt x="3333" y="1094"/>
                    <a:pt x="3297" y="1094"/>
                  </a:cubicBezTo>
                  <a:lnTo>
                    <a:pt x="1354" y="1094"/>
                  </a:lnTo>
                  <a:cubicBezTo>
                    <a:pt x="1318" y="1094"/>
                    <a:pt x="1290" y="1065"/>
                    <a:pt x="1290" y="1030"/>
                  </a:cubicBezTo>
                  <a:cubicBezTo>
                    <a:pt x="1290" y="994"/>
                    <a:pt x="1318" y="965"/>
                    <a:pt x="1354" y="965"/>
                  </a:cubicBezTo>
                  <a:lnTo>
                    <a:pt x="3297" y="965"/>
                  </a:lnTo>
                  <a:cubicBezTo>
                    <a:pt x="3333" y="965"/>
                    <a:pt x="3361" y="994"/>
                    <a:pt x="3361" y="1030"/>
                  </a:cubicBezTo>
                  <a:lnTo>
                    <a:pt x="3361" y="1030"/>
                  </a:lnTo>
                  <a:close/>
                  <a:moveTo>
                    <a:pt x="3579" y="4491"/>
                  </a:moveTo>
                  <a:lnTo>
                    <a:pt x="3579" y="4491"/>
                  </a:lnTo>
                  <a:cubicBezTo>
                    <a:pt x="3579" y="4589"/>
                    <a:pt x="3499" y="4670"/>
                    <a:pt x="3400" y="4670"/>
                  </a:cubicBezTo>
                  <a:lnTo>
                    <a:pt x="307" y="4670"/>
                  </a:lnTo>
                  <a:cubicBezTo>
                    <a:pt x="209" y="4670"/>
                    <a:pt x="128" y="4589"/>
                    <a:pt x="128" y="4491"/>
                  </a:cubicBezTo>
                  <a:lnTo>
                    <a:pt x="128" y="306"/>
                  </a:lnTo>
                  <a:cubicBezTo>
                    <a:pt x="128" y="208"/>
                    <a:pt x="209" y="127"/>
                    <a:pt x="307" y="127"/>
                  </a:cubicBezTo>
                  <a:lnTo>
                    <a:pt x="3400" y="127"/>
                  </a:lnTo>
                  <a:cubicBezTo>
                    <a:pt x="3499" y="127"/>
                    <a:pt x="3579" y="208"/>
                    <a:pt x="3579" y="306"/>
                  </a:cubicBezTo>
                  <a:lnTo>
                    <a:pt x="3579" y="4491"/>
                  </a:lnTo>
                  <a:lnTo>
                    <a:pt x="3579" y="4491"/>
                  </a:lnTo>
                  <a:close/>
                  <a:moveTo>
                    <a:pt x="3400" y="0"/>
                  </a:moveTo>
                  <a:lnTo>
                    <a:pt x="3400" y="0"/>
                  </a:lnTo>
                  <a:lnTo>
                    <a:pt x="307" y="0"/>
                  </a:lnTo>
                  <a:cubicBezTo>
                    <a:pt x="138" y="0"/>
                    <a:pt x="0" y="137"/>
                    <a:pt x="0" y="306"/>
                  </a:cubicBezTo>
                  <a:lnTo>
                    <a:pt x="0" y="4491"/>
                  </a:lnTo>
                  <a:cubicBezTo>
                    <a:pt x="0" y="4660"/>
                    <a:pt x="138" y="4799"/>
                    <a:pt x="307" y="4799"/>
                  </a:cubicBezTo>
                  <a:lnTo>
                    <a:pt x="3400" y="4799"/>
                  </a:lnTo>
                  <a:cubicBezTo>
                    <a:pt x="3570" y="4799"/>
                    <a:pt x="3708" y="4660"/>
                    <a:pt x="3708" y="4491"/>
                  </a:cubicBezTo>
                  <a:lnTo>
                    <a:pt x="3708" y="306"/>
                  </a:lnTo>
                  <a:cubicBezTo>
                    <a:pt x="3708" y="137"/>
                    <a:pt x="3570" y="0"/>
                    <a:pt x="34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2" name="Google Shape;772;p43"/>
            <p:cNvGrpSpPr/>
            <p:nvPr/>
          </p:nvGrpSpPr>
          <p:grpSpPr>
            <a:xfrm>
              <a:off x="6522767" y="4236329"/>
              <a:ext cx="49750" cy="45275"/>
              <a:chOff x="4378172" y="1538288"/>
              <a:chExt cx="160491" cy="153638"/>
            </a:xfrm>
          </p:grpSpPr>
          <p:cxnSp>
            <p:nvCxnSpPr>
              <p:cNvPr id="773" name="Google Shape;773;p43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4" name="Google Shape;774;p43"/>
              <p:cNvCxnSpPr/>
              <p:nvPr/>
            </p:nvCxnSpPr>
            <p:spPr>
              <a:xfrm flipH="1" rot="10800000">
                <a:off x="4426074" y="1538288"/>
                <a:ext cx="112589" cy="153638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grpSp>
          <p:nvGrpSpPr>
            <p:cNvPr id="775" name="Google Shape;775;p43"/>
            <p:cNvGrpSpPr/>
            <p:nvPr/>
          </p:nvGrpSpPr>
          <p:grpSpPr>
            <a:xfrm>
              <a:off x="6522767" y="4315096"/>
              <a:ext cx="49750" cy="45275"/>
              <a:chOff x="4378172" y="1538288"/>
              <a:chExt cx="160491" cy="153638"/>
            </a:xfrm>
          </p:grpSpPr>
          <p:cxnSp>
            <p:nvCxnSpPr>
              <p:cNvPr id="776" name="Google Shape;776;p43"/>
              <p:cNvCxnSpPr/>
              <p:nvPr/>
            </p:nvCxnSpPr>
            <p:spPr>
              <a:xfrm>
                <a:off x="4378172" y="1644799"/>
                <a:ext cx="47902" cy="44744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777" name="Google Shape;777;p43"/>
              <p:cNvCxnSpPr/>
              <p:nvPr/>
            </p:nvCxnSpPr>
            <p:spPr>
              <a:xfrm flipH="1" rot="10800000">
                <a:off x="4426074" y="1538288"/>
                <a:ext cx="112589" cy="153638"/>
              </a:xfrm>
              <a:prstGeom prst="straightConnector1">
                <a:avLst/>
              </a:prstGeom>
              <a:noFill/>
              <a:ln cap="rnd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grpSp>
        <p:nvGrpSpPr>
          <p:cNvPr id="778" name="Google Shape;778;p43"/>
          <p:cNvGrpSpPr/>
          <p:nvPr/>
        </p:nvGrpSpPr>
        <p:grpSpPr>
          <a:xfrm>
            <a:off x="2256253" y="2167177"/>
            <a:ext cx="249422" cy="340013"/>
            <a:chOff x="3708081" y="946723"/>
            <a:chExt cx="1142004" cy="1473888"/>
          </a:xfrm>
        </p:grpSpPr>
        <p:grpSp>
          <p:nvGrpSpPr>
            <p:cNvPr id="779" name="Google Shape;779;p43"/>
            <p:cNvGrpSpPr/>
            <p:nvPr/>
          </p:nvGrpSpPr>
          <p:grpSpPr>
            <a:xfrm>
              <a:off x="3708081" y="946723"/>
              <a:ext cx="1142004" cy="1473888"/>
              <a:chOff x="3905627" y="2011315"/>
              <a:chExt cx="261886" cy="337993"/>
            </a:xfrm>
          </p:grpSpPr>
          <p:sp>
            <p:nvSpPr>
              <p:cNvPr id="780" name="Google Shape;780;p43"/>
              <p:cNvSpPr/>
              <p:nvPr/>
            </p:nvSpPr>
            <p:spPr>
              <a:xfrm>
                <a:off x="3905627" y="2011315"/>
                <a:ext cx="261886" cy="337993"/>
              </a:xfrm>
              <a:custGeom>
                <a:rect b="b" l="l" r="r" t="t"/>
                <a:pathLst>
                  <a:path extrusionOk="0" h="4799" w="3708">
                    <a:moveTo>
                      <a:pt x="1030" y="1537"/>
                    </a:moveTo>
                    <a:lnTo>
                      <a:pt x="1030" y="1537"/>
                    </a:lnTo>
                    <a:cubicBezTo>
                      <a:pt x="1030" y="1573"/>
                      <a:pt x="1000" y="1603"/>
                      <a:pt x="963" y="1603"/>
                    </a:cubicBezTo>
                    <a:lnTo>
                      <a:pt x="553" y="1603"/>
                    </a:lnTo>
                    <a:cubicBezTo>
                      <a:pt x="516" y="1603"/>
                      <a:pt x="486" y="1573"/>
                      <a:pt x="486" y="1537"/>
                    </a:cubicBezTo>
                    <a:lnTo>
                      <a:pt x="486" y="1126"/>
                    </a:lnTo>
                    <a:cubicBezTo>
                      <a:pt x="486" y="1089"/>
                      <a:pt x="516" y="1060"/>
                      <a:pt x="553" y="1060"/>
                    </a:cubicBezTo>
                    <a:lnTo>
                      <a:pt x="963" y="1060"/>
                    </a:lnTo>
                    <a:cubicBezTo>
                      <a:pt x="969" y="1060"/>
                      <a:pt x="974" y="1061"/>
                      <a:pt x="980" y="1063"/>
                    </a:cubicBezTo>
                    <a:lnTo>
                      <a:pt x="785" y="1315"/>
                    </a:lnTo>
                    <a:lnTo>
                      <a:pt x="645" y="1176"/>
                    </a:lnTo>
                    <a:cubicBezTo>
                      <a:pt x="620" y="1150"/>
                      <a:pt x="580" y="1150"/>
                      <a:pt x="554" y="1176"/>
                    </a:cubicBezTo>
                    <a:cubicBezTo>
                      <a:pt x="529" y="1201"/>
                      <a:pt x="529" y="1241"/>
                      <a:pt x="554" y="1267"/>
                    </a:cubicBezTo>
                    <a:lnTo>
                      <a:pt x="746" y="1458"/>
                    </a:lnTo>
                    <a:cubicBezTo>
                      <a:pt x="758" y="1470"/>
                      <a:pt x="774" y="1477"/>
                      <a:pt x="791" y="1477"/>
                    </a:cubicBezTo>
                    <a:cubicBezTo>
                      <a:pt x="793" y="1477"/>
                      <a:pt x="794" y="1477"/>
                      <a:pt x="795" y="1477"/>
                    </a:cubicBezTo>
                    <a:cubicBezTo>
                      <a:pt x="814" y="1476"/>
                      <a:pt x="831" y="1467"/>
                      <a:pt x="842" y="1452"/>
                    </a:cubicBezTo>
                    <a:lnTo>
                      <a:pt x="1030" y="1208"/>
                    </a:lnTo>
                    <a:lnTo>
                      <a:pt x="1030" y="1537"/>
                    </a:lnTo>
                    <a:lnTo>
                      <a:pt x="1030" y="1537"/>
                    </a:lnTo>
                    <a:close/>
                    <a:moveTo>
                      <a:pt x="1388" y="744"/>
                    </a:moveTo>
                    <a:lnTo>
                      <a:pt x="1388" y="744"/>
                    </a:lnTo>
                    <a:cubicBezTo>
                      <a:pt x="1410" y="715"/>
                      <a:pt x="1404" y="675"/>
                      <a:pt x="1376" y="653"/>
                    </a:cubicBezTo>
                    <a:cubicBezTo>
                      <a:pt x="1348" y="631"/>
                      <a:pt x="1308" y="637"/>
                      <a:pt x="1286" y="665"/>
                    </a:cubicBezTo>
                    <a:lnTo>
                      <a:pt x="1060" y="958"/>
                    </a:lnTo>
                    <a:cubicBezTo>
                      <a:pt x="1032" y="941"/>
                      <a:pt x="999" y="931"/>
                      <a:pt x="963" y="931"/>
                    </a:cubicBezTo>
                    <a:lnTo>
                      <a:pt x="553" y="931"/>
                    </a:lnTo>
                    <a:cubicBezTo>
                      <a:pt x="445" y="931"/>
                      <a:pt x="357" y="1018"/>
                      <a:pt x="357" y="1126"/>
                    </a:cubicBezTo>
                    <a:lnTo>
                      <a:pt x="357" y="1537"/>
                    </a:lnTo>
                    <a:cubicBezTo>
                      <a:pt x="357" y="1644"/>
                      <a:pt x="445" y="1732"/>
                      <a:pt x="553" y="1732"/>
                    </a:cubicBezTo>
                    <a:lnTo>
                      <a:pt x="963" y="1732"/>
                    </a:lnTo>
                    <a:cubicBezTo>
                      <a:pt x="1071" y="1732"/>
                      <a:pt x="1159" y="1644"/>
                      <a:pt x="1159" y="1537"/>
                    </a:cubicBezTo>
                    <a:lnTo>
                      <a:pt x="1159" y="1126"/>
                    </a:lnTo>
                    <a:cubicBezTo>
                      <a:pt x="1159" y="1102"/>
                      <a:pt x="1154" y="1079"/>
                      <a:pt x="1146" y="1058"/>
                    </a:cubicBezTo>
                    <a:lnTo>
                      <a:pt x="1388" y="744"/>
                    </a:lnTo>
                    <a:lnTo>
                      <a:pt x="1388" y="744"/>
                    </a:lnTo>
                    <a:close/>
                    <a:moveTo>
                      <a:pt x="3361" y="3796"/>
                    </a:moveTo>
                    <a:lnTo>
                      <a:pt x="3361" y="3796"/>
                    </a:lnTo>
                    <a:cubicBezTo>
                      <a:pt x="3361" y="3832"/>
                      <a:pt x="3333" y="3860"/>
                      <a:pt x="3297" y="3860"/>
                    </a:cubicBezTo>
                    <a:lnTo>
                      <a:pt x="1354" y="3860"/>
                    </a:lnTo>
                    <a:cubicBezTo>
                      <a:pt x="1318" y="3860"/>
                      <a:pt x="1290" y="3832"/>
                      <a:pt x="1290" y="3796"/>
                    </a:cubicBezTo>
                    <a:cubicBezTo>
                      <a:pt x="1290" y="3761"/>
                      <a:pt x="1318" y="3732"/>
                      <a:pt x="1354" y="3732"/>
                    </a:cubicBezTo>
                    <a:lnTo>
                      <a:pt x="3297" y="3732"/>
                    </a:lnTo>
                    <a:cubicBezTo>
                      <a:pt x="3333" y="3732"/>
                      <a:pt x="3361" y="3761"/>
                      <a:pt x="3361" y="3796"/>
                    </a:cubicBezTo>
                    <a:lnTo>
                      <a:pt x="3361" y="3796"/>
                    </a:lnTo>
                    <a:close/>
                    <a:moveTo>
                      <a:pt x="1030" y="3729"/>
                    </a:moveTo>
                    <a:lnTo>
                      <a:pt x="1030" y="3729"/>
                    </a:lnTo>
                    <a:cubicBezTo>
                      <a:pt x="1030" y="3765"/>
                      <a:pt x="1000" y="3795"/>
                      <a:pt x="963" y="3795"/>
                    </a:cubicBezTo>
                    <a:lnTo>
                      <a:pt x="553" y="3795"/>
                    </a:lnTo>
                    <a:cubicBezTo>
                      <a:pt x="516" y="3795"/>
                      <a:pt x="486" y="3765"/>
                      <a:pt x="486" y="3729"/>
                    </a:cubicBezTo>
                    <a:lnTo>
                      <a:pt x="486" y="3318"/>
                    </a:lnTo>
                    <a:cubicBezTo>
                      <a:pt x="486" y="3281"/>
                      <a:pt x="516" y="3252"/>
                      <a:pt x="553" y="3252"/>
                    </a:cubicBezTo>
                    <a:lnTo>
                      <a:pt x="963" y="3252"/>
                    </a:lnTo>
                    <a:cubicBezTo>
                      <a:pt x="1000" y="3252"/>
                      <a:pt x="1030" y="3281"/>
                      <a:pt x="1030" y="3318"/>
                    </a:cubicBezTo>
                    <a:lnTo>
                      <a:pt x="1030" y="3729"/>
                    </a:lnTo>
                    <a:lnTo>
                      <a:pt x="1030" y="3729"/>
                    </a:lnTo>
                    <a:close/>
                    <a:moveTo>
                      <a:pt x="963" y="3123"/>
                    </a:moveTo>
                    <a:lnTo>
                      <a:pt x="963" y="3123"/>
                    </a:lnTo>
                    <a:lnTo>
                      <a:pt x="553" y="3123"/>
                    </a:lnTo>
                    <a:cubicBezTo>
                      <a:pt x="445" y="3123"/>
                      <a:pt x="357" y="3210"/>
                      <a:pt x="357" y="3318"/>
                    </a:cubicBezTo>
                    <a:lnTo>
                      <a:pt x="357" y="3729"/>
                    </a:lnTo>
                    <a:cubicBezTo>
                      <a:pt x="357" y="3836"/>
                      <a:pt x="445" y="3924"/>
                      <a:pt x="553" y="3924"/>
                    </a:cubicBezTo>
                    <a:lnTo>
                      <a:pt x="963" y="3924"/>
                    </a:lnTo>
                    <a:cubicBezTo>
                      <a:pt x="1071" y="3924"/>
                      <a:pt x="1159" y="3836"/>
                      <a:pt x="1159" y="3729"/>
                    </a:cubicBezTo>
                    <a:lnTo>
                      <a:pt x="1159" y="3318"/>
                    </a:lnTo>
                    <a:cubicBezTo>
                      <a:pt x="1159" y="3210"/>
                      <a:pt x="1071" y="3123"/>
                      <a:pt x="963" y="3123"/>
                    </a:cubicBezTo>
                    <a:lnTo>
                      <a:pt x="963" y="3123"/>
                    </a:lnTo>
                    <a:close/>
                    <a:moveTo>
                      <a:pt x="3361" y="3516"/>
                    </a:moveTo>
                    <a:lnTo>
                      <a:pt x="3361" y="3516"/>
                    </a:lnTo>
                    <a:cubicBezTo>
                      <a:pt x="3361" y="3552"/>
                      <a:pt x="3333" y="3581"/>
                      <a:pt x="3297" y="3581"/>
                    </a:cubicBezTo>
                    <a:lnTo>
                      <a:pt x="1354" y="3581"/>
                    </a:lnTo>
                    <a:cubicBezTo>
                      <a:pt x="1318" y="3581"/>
                      <a:pt x="1290" y="3552"/>
                      <a:pt x="1290" y="3516"/>
                    </a:cubicBezTo>
                    <a:cubicBezTo>
                      <a:pt x="1290" y="3481"/>
                      <a:pt x="1318" y="3452"/>
                      <a:pt x="1354" y="3452"/>
                    </a:cubicBezTo>
                    <a:lnTo>
                      <a:pt x="3297" y="3452"/>
                    </a:lnTo>
                    <a:cubicBezTo>
                      <a:pt x="3333" y="3452"/>
                      <a:pt x="3361" y="3481"/>
                      <a:pt x="3361" y="3516"/>
                    </a:cubicBezTo>
                    <a:lnTo>
                      <a:pt x="3361" y="3516"/>
                    </a:lnTo>
                    <a:close/>
                    <a:moveTo>
                      <a:pt x="3361" y="3222"/>
                    </a:moveTo>
                    <a:lnTo>
                      <a:pt x="3361" y="3222"/>
                    </a:lnTo>
                    <a:cubicBezTo>
                      <a:pt x="3361" y="3257"/>
                      <a:pt x="3333" y="3286"/>
                      <a:pt x="3297" y="3286"/>
                    </a:cubicBezTo>
                    <a:lnTo>
                      <a:pt x="1354" y="3286"/>
                    </a:lnTo>
                    <a:cubicBezTo>
                      <a:pt x="1318" y="3286"/>
                      <a:pt x="1290" y="3257"/>
                      <a:pt x="1290" y="3222"/>
                    </a:cubicBezTo>
                    <a:cubicBezTo>
                      <a:pt x="1290" y="3186"/>
                      <a:pt x="1318" y="3157"/>
                      <a:pt x="1354" y="3157"/>
                    </a:cubicBezTo>
                    <a:lnTo>
                      <a:pt x="3297" y="3157"/>
                    </a:lnTo>
                    <a:cubicBezTo>
                      <a:pt x="3333" y="3157"/>
                      <a:pt x="3361" y="3186"/>
                      <a:pt x="3361" y="3222"/>
                    </a:cubicBezTo>
                    <a:lnTo>
                      <a:pt x="3361" y="3222"/>
                    </a:lnTo>
                    <a:close/>
                    <a:moveTo>
                      <a:pt x="3361" y="2686"/>
                    </a:moveTo>
                    <a:lnTo>
                      <a:pt x="3361" y="2686"/>
                    </a:lnTo>
                    <a:cubicBezTo>
                      <a:pt x="3361" y="2721"/>
                      <a:pt x="3333" y="2750"/>
                      <a:pt x="3297" y="2750"/>
                    </a:cubicBezTo>
                    <a:lnTo>
                      <a:pt x="1354" y="2750"/>
                    </a:lnTo>
                    <a:cubicBezTo>
                      <a:pt x="1318" y="2750"/>
                      <a:pt x="1290" y="2721"/>
                      <a:pt x="1290" y="2686"/>
                    </a:cubicBezTo>
                    <a:cubicBezTo>
                      <a:pt x="1290" y="2650"/>
                      <a:pt x="1318" y="2621"/>
                      <a:pt x="1354" y="2621"/>
                    </a:cubicBezTo>
                    <a:lnTo>
                      <a:pt x="3297" y="2621"/>
                    </a:lnTo>
                    <a:cubicBezTo>
                      <a:pt x="3333" y="2621"/>
                      <a:pt x="3361" y="2650"/>
                      <a:pt x="3361" y="2686"/>
                    </a:cubicBezTo>
                    <a:lnTo>
                      <a:pt x="3361" y="2686"/>
                    </a:lnTo>
                    <a:close/>
                    <a:moveTo>
                      <a:pt x="1030" y="2618"/>
                    </a:moveTo>
                    <a:lnTo>
                      <a:pt x="1030" y="2618"/>
                    </a:lnTo>
                    <a:cubicBezTo>
                      <a:pt x="1030" y="2655"/>
                      <a:pt x="1000" y="2685"/>
                      <a:pt x="963" y="2685"/>
                    </a:cubicBezTo>
                    <a:lnTo>
                      <a:pt x="553" y="2685"/>
                    </a:lnTo>
                    <a:cubicBezTo>
                      <a:pt x="516" y="2685"/>
                      <a:pt x="486" y="2655"/>
                      <a:pt x="486" y="2618"/>
                    </a:cubicBezTo>
                    <a:lnTo>
                      <a:pt x="486" y="2208"/>
                    </a:lnTo>
                    <a:cubicBezTo>
                      <a:pt x="486" y="2171"/>
                      <a:pt x="516" y="2141"/>
                      <a:pt x="553" y="2141"/>
                    </a:cubicBezTo>
                    <a:lnTo>
                      <a:pt x="963" y="2141"/>
                    </a:lnTo>
                    <a:cubicBezTo>
                      <a:pt x="1000" y="2141"/>
                      <a:pt x="1030" y="2171"/>
                      <a:pt x="1030" y="2208"/>
                    </a:cubicBezTo>
                    <a:lnTo>
                      <a:pt x="1030" y="2618"/>
                    </a:lnTo>
                    <a:lnTo>
                      <a:pt x="1030" y="2618"/>
                    </a:lnTo>
                    <a:close/>
                    <a:moveTo>
                      <a:pt x="963" y="2012"/>
                    </a:moveTo>
                    <a:lnTo>
                      <a:pt x="963" y="2012"/>
                    </a:lnTo>
                    <a:lnTo>
                      <a:pt x="553" y="2012"/>
                    </a:lnTo>
                    <a:cubicBezTo>
                      <a:pt x="445" y="2012"/>
                      <a:pt x="357" y="2100"/>
                      <a:pt x="357" y="2208"/>
                    </a:cubicBezTo>
                    <a:lnTo>
                      <a:pt x="357" y="2618"/>
                    </a:lnTo>
                    <a:cubicBezTo>
                      <a:pt x="357" y="2726"/>
                      <a:pt x="445" y="2814"/>
                      <a:pt x="553" y="2814"/>
                    </a:cubicBezTo>
                    <a:lnTo>
                      <a:pt x="963" y="2814"/>
                    </a:lnTo>
                    <a:cubicBezTo>
                      <a:pt x="1071" y="2814"/>
                      <a:pt x="1159" y="2726"/>
                      <a:pt x="1159" y="2618"/>
                    </a:cubicBezTo>
                    <a:lnTo>
                      <a:pt x="1159" y="2208"/>
                    </a:lnTo>
                    <a:cubicBezTo>
                      <a:pt x="1159" y="2100"/>
                      <a:pt x="1071" y="2012"/>
                      <a:pt x="963" y="2012"/>
                    </a:cubicBezTo>
                    <a:lnTo>
                      <a:pt x="963" y="2012"/>
                    </a:lnTo>
                    <a:close/>
                    <a:moveTo>
                      <a:pt x="3361" y="2406"/>
                    </a:moveTo>
                    <a:lnTo>
                      <a:pt x="3361" y="2406"/>
                    </a:lnTo>
                    <a:cubicBezTo>
                      <a:pt x="3361" y="2441"/>
                      <a:pt x="3333" y="2470"/>
                      <a:pt x="3297" y="2470"/>
                    </a:cubicBezTo>
                    <a:lnTo>
                      <a:pt x="1354" y="2470"/>
                    </a:lnTo>
                    <a:cubicBezTo>
                      <a:pt x="1318" y="2470"/>
                      <a:pt x="1290" y="2441"/>
                      <a:pt x="1290" y="2406"/>
                    </a:cubicBezTo>
                    <a:cubicBezTo>
                      <a:pt x="1290" y="2370"/>
                      <a:pt x="1318" y="2341"/>
                      <a:pt x="1354" y="2341"/>
                    </a:cubicBezTo>
                    <a:lnTo>
                      <a:pt x="3297" y="2341"/>
                    </a:lnTo>
                    <a:cubicBezTo>
                      <a:pt x="3333" y="2341"/>
                      <a:pt x="3361" y="2370"/>
                      <a:pt x="3361" y="2406"/>
                    </a:cubicBezTo>
                    <a:lnTo>
                      <a:pt x="3361" y="2406"/>
                    </a:lnTo>
                    <a:close/>
                    <a:moveTo>
                      <a:pt x="3361" y="2111"/>
                    </a:moveTo>
                    <a:lnTo>
                      <a:pt x="3361" y="2111"/>
                    </a:lnTo>
                    <a:cubicBezTo>
                      <a:pt x="3361" y="2147"/>
                      <a:pt x="3333" y="2176"/>
                      <a:pt x="3297" y="2176"/>
                    </a:cubicBezTo>
                    <a:lnTo>
                      <a:pt x="1354" y="2176"/>
                    </a:lnTo>
                    <a:cubicBezTo>
                      <a:pt x="1318" y="2176"/>
                      <a:pt x="1290" y="2147"/>
                      <a:pt x="1290" y="2111"/>
                    </a:cubicBezTo>
                    <a:cubicBezTo>
                      <a:pt x="1290" y="2076"/>
                      <a:pt x="1318" y="2047"/>
                      <a:pt x="1354" y="2047"/>
                    </a:cubicBezTo>
                    <a:lnTo>
                      <a:pt x="3297" y="2047"/>
                    </a:lnTo>
                    <a:cubicBezTo>
                      <a:pt x="3333" y="2047"/>
                      <a:pt x="3361" y="2076"/>
                      <a:pt x="3361" y="2111"/>
                    </a:cubicBezTo>
                    <a:lnTo>
                      <a:pt x="3361" y="2111"/>
                    </a:lnTo>
                    <a:close/>
                    <a:moveTo>
                      <a:pt x="3361" y="1604"/>
                    </a:moveTo>
                    <a:lnTo>
                      <a:pt x="3361" y="1604"/>
                    </a:lnTo>
                    <a:cubicBezTo>
                      <a:pt x="3361" y="1640"/>
                      <a:pt x="3333" y="1668"/>
                      <a:pt x="3297" y="1668"/>
                    </a:cubicBezTo>
                    <a:lnTo>
                      <a:pt x="1354" y="1668"/>
                    </a:lnTo>
                    <a:cubicBezTo>
                      <a:pt x="1318" y="1668"/>
                      <a:pt x="1290" y="1640"/>
                      <a:pt x="1290" y="1604"/>
                    </a:cubicBezTo>
                    <a:cubicBezTo>
                      <a:pt x="1290" y="1568"/>
                      <a:pt x="1318" y="1540"/>
                      <a:pt x="1354" y="1540"/>
                    </a:cubicBezTo>
                    <a:lnTo>
                      <a:pt x="3297" y="1540"/>
                    </a:lnTo>
                    <a:cubicBezTo>
                      <a:pt x="3333" y="1540"/>
                      <a:pt x="3361" y="1568"/>
                      <a:pt x="3361" y="1604"/>
                    </a:cubicBezTo>
                    <a:lnTo>
                      <a:pt x="3361" y="1604"/>
                    </a:lnTo>
                    <a:close/>
                    <a:moveTo>
                      <a:pt x="3361" y="1324"/>
                    </a:moveTo>
                    <a:lnTo>
                      <a:pt x="3361" y="1324"/>
                    </a:lnTo>
                    <a:cubicBezTo>
                      <a:pt x="3361" y="1360"/>
                      <a:pt x="3333" y="1388"/>
                      <a:pt x="3297" y="1388"/>
                    </a:cubicBezTo>
                    <a:lnTo>
                      <a:pt x="1354" y="1388"/>
                    </a:lnTo>
                    <a:cubicBezTo>
                      <a:pt x="1318" y="1388"/>
                      <a:pt x="1290" y="1360"/>
                      <a:pt x="1290" y="1324"/>
                    </a:cubicBezTo>
                    <a:cubicBezTo>
                      <a:pt x="1290" y="1289"/>
                      <a:pt x="1318" y="1260"/>
                      <a:pt x="1354" y="1260"/>
                    </a:cubicBezTo>
                    <a:lnTo>
                      <a:pt x="3297" y="1260"/>
                    </a:lnTo>
                    <a:cubicBezTo>
                      <a:pt x="3333" y="1260"/>
                      <a:pt x="3361" y="1289"/>
                      <a:pt x="3361" y="1324"/>
                    </a:cubicBezTo>
                    <a:lnTo>
                      <a:pt x="3361" y="1324"/>
                    </a:lnTo>
                    <a:close/>
                    <a:moveTo>
                      <a:pt x="3361" y="1030"/>
                    </a:moveTo>
                    <a:lnTo>
                      <a:pt x="3361" y="1030"/>
                    </a:lnTo>
                    <a:cubicBezTo>
                      <a:pt x="3361" y="1065"/>
                      <a:pt x="3333" y="1094"/>
                      <a:pt x="3297" y="1094"/>
                    </a:cubicBezTo>
                    <a:lnTo>
                      <a:pt x="1354" y="1094"/>
                    </a:lnTo>
                    <a:cubicBezTo>
                      <a:pt x="1318" y="1094"/>
                      <a:pt x="1290" y="1065"/>
                      <a:pt x="1290" y="1030"/>
                    </a:cubicBezTo>
                    <a:cubicBezTo>
                      <a:pt x="1290" y="994"/>
                      <a:pt x="1318" y="965"/>
                      <a:pt x="1354" y="965"/>
                    </a:cubicBezTo>
                    <a:lnTo>
                      <a:pt x="3297" y="965"/>
                    </a:lnTo>
                    <a:cubicBezTo>
                      <a:pt x="3333" y="965"/>
                      <a:pt x="3361" y="994"/>
                      <a:pt x="3361" y="1030"/>
                    </a:cubicBezTo>
                    <a:lnTo>
                      <a:pt x="3361" y="1030"/>
                    </a:lnTo>
                    <a:close/>
                    <a:moveTo>
                      <a:pt x="3579" y="4491"/>
                    </a:moveTo>
                    <a:lnTo>
                      <a:pt x="3579" y="4491"/>
                    </a:lnTo>
                    <a:cubicBezTo>
                      <a:pt x="3579" y="4589"/>
                      <a:pt x="3499" y="4670"/>
                      <a:pt x="3400" y="4670"/>
                    </a:cubicBezTo>
                    <a:lnTo>
                      <a:pt x="307" y="4670"/>
                    </a:lnTo>
                    <a:cubicBezTo>
                      <a:pt x="209" y="4670"/>
                      <a:pt x="128" y="4589"/>
                      <a:pt x="128" y="4491"/>
                    </a:cubicBezTo>
                    <a:lnTo>
                      <a:pt x="128" y="306"/>
                    </a:lnTo>
                    <a:cubicBezTo>
                      <a:pt x="128" y="208"/>
                      <a:pt x="209" y="127"/>
                      <a:pt x="307" y="127"/>
                    </a:cubicBezTo>
                    <a:lnTo>
                      <a:pt x="3400" y="127"/>
                    </a:lnTo>
                    <a:cubicBezTo>
                      <a:pt x="3499" y="127"/>
                      <a:pt x="3579" y="208"/>
                      <a:pt x="3579" y="306"/>
                    </a:cubicBezTo>
                    <a:lnTo>
                      <a:pt x="3579" y="4491"/>
                    </a:lnTo>
                    <a:lnTo>
                      <a:pt x="3579" y="4491"/>
                    </a:lnTo>
                    <a:close/>
                    <a:moveTo>
                      <a:pt x="3400" y="0"/>
                    </a:moveTo>
                    <a:lnTo>
                      <a:pt x="3400" y="0"/>
                    </a:lnTo>
                    <a:lnTo>
                      <a:pt x="307" y="0"/>
                    </a:lnTo>
                    <a:cubicBezTo>
                      <a:pt x="138" y="0"/>
                      <a:pt x="0" y="137"/>
                      <a:pt x="0" y="306"/>
                    </a:cubicBezTo>
                    <a:lnTo>
                      <a:pt x="0" y="4491"/>
                    </a:lnTo>
                    <a:cubicBezTo>
                      <a:pt x="0" y="4660"/>
                      <a:pt x="138" y="4799"/>
                      <a:pt x="307" y="4799"/>
                    </a:cubicBezTo>
                    <a:lnTo>
                      <a:pt x="3400" y="4799"/>
                    </a:lnTo>
                    <a:cubicBezTo>
                      <a:pt x="3570" y="4799"/>
                      <a:pt x="3708" y="4660"/>
                      <a:pt x="3708" y="4491"/>
                    </a:cubicBezTo>
                    <a:lnTo>
                      <a:pt x="3708" y="306"/>
                    </a:lnTo>
                    <a:cubicBezTo>
                      <a:pt x="3708" y="137"/>
                      <a:pt x="3570" y="0"/>
                      <a:pt x="34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1" name="Google Shape;781;p43"/>
              <p:cNvSpPr/>
              <p:nvPr/>
            </p:nvSpPr>
            <p:spPr>
              <a:xfrm>
                <a:off x="3934683" y="2081250"/>
                <a:ext cx="45719" cy="45719"/>
              </a:xfrm>
              <a:prstGeom prst="roundRect">
                <a:avLst>
                  <a:gd fmla="val 16667" name="adj"/>
                </a:avLst>
              </a:prstGeom>
              <a:solidFill>
                <a:srgbClr val="0D2E49"/>
              </a:solidFill>
              <a:ln cap="flat" cmpd="sng" w="9525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2" name="Google Shape;782;p43"/>
              <p:cNvSpPr/>
              <p:nvPr/>
            </p:nvSpPr>
            <p:spPr>
              <a:xfrm>
                <a:off x="3975728" y="2031593"/>
                <a:ext cx="45719" cy="45719"/>
              </a:xfrm>
              <a:prstGeom prst="roundRect">
                <a:avLst>
                  <a:gd fmla="val 16667" name="adj"/>
                </a:avLst>
              </a:prstGeom>
              <a:solidFill>
                <a:srgbClr val="0D2E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3" name="Google Shape;783;p43"/>
            <p:cNvSpPr/>
            <p:nvPr/>
          </p:nvSpPr>
          <p:spPr>
            <a:xfrm>
              <a:off x="4044296" y="1216540"/>
              <a:ext cx="45720" cy="45720"/>
            </a:xfrm>
            <a:prstGeom prst="roundRect">
              <a:avLst>
                <a:gd fmla="val 38720" name="adj"/>
              </a:avLst>
            </a:prstGeom>
            <a:solidFill>
              <a:srgbClr val="0D2E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4034151" y="1203319"/>
              <a:ext cx="45720" cy="45720"/>
            </a:xfrm>
            <a:prstGeom prst="roundRect">
              <a:avLst>
                <a:gd fmla="val 38720" name="adj"/>
              </a:avLst>
            </a:prstGeom>
            <a:solidFill>
              <a:srgbClr val="0D2E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4053664" y="1224877"/>
              <a:ext cx="45720" cy="45720"/>
            </a:xfrm>
            <a:prstGeom prst="roundRect">
              <a:avLst>
                <a:gd fmla="val 38720" name="adj"/>
              </a:avLst>
            </a:prstGeom>
            <a:solidFill>
              <a:srgbClr val="0D2E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6" name="Google Shape;786;p43"/>
          <p:cNvSpPr/>
          <p:nvPr/>
        </p:nvSpPr>
        <p:spPr>
          <a:xfrm>
            <a:off x="909362" y="4192715"/>
            <a:ext cx="197257" cy="197257"/>
          </a:xfrm>
          <a:prstGeom prst="ellipse">
            <a:avLst/>
          </a:prstGeom>
          <a:noFill/>
          <a:ln cap="flat" cmpd="sng" w="12700">
            <a:solidFill>
              <a:srgbClr val="83C7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7" name="Google Shape;787;p43"/>
          <p:cNvCxnSpPr>
            <a:stCxn id="786" idx="6"/>
          </p:cNvCxnSpPr>
          <p:nvPr/>
        </p:nvCxnSpPr>
        <p:spPr>
          <a:xfrm>
            <a:off x="1106619" y="4291344"/>
            <a:ext cx="1713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4639" y="1480289"/>
            <a:ext cx="4902649" cy="2992831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44"/>
          <p:cNvSpPr txBox="1"/>
          <p:nvPr/>
        </p:nvSpPr>
        <p:spPr>
          <a:xfrm>
            <a:off x="102423" y="232305"/>
            <a:ext cx="8528947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«0 баллов» – преобладающая оценка заданий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44"/>
          <p:cNvSpPr txBox="1"/>
          <p:nvPr/>
        </p:nvSpPr>
        <p:spPr>
          <a:xfrm>
            <a:off x="454829" y="2103543"/>
            <a:ext cx="298472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Более 75 тыс.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развёрнутых ответов было собрано на тестировании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предмету *** в январе 2019 г.</a:t>
            </a:r>
            <a:endParaRPr/>
          </a:p>
        </p:txBody>
      </p:sp>
      <p:sp>
        <p:nvSpPr>
          <p:cNvPr id="795" name="Google Shape;795;p44"/>
          <p:cNvSpPr txBox="1"/>
          <p:nvPr/>
        </p:nvSpPr>
        <p:spPr>
          <a:xfrm>
            <a:off x="454829" y="3242320"/>
            <a:ext cx="25296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Эксперты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вручную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проверяли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каждый ответ.</a:t>
            </a:r>
            <a:endParaRPr/>
          </a:p>
        </p:txBody>
      </p:sp>
      <p:sp>
        <p:nvSpPr>
          <p:cNvPr id="796" name="Google Shape;796;p44"/>
          <p:cNvSpPr txBox="1"/>
          <p:nvPr/>
        </p:nvSpPr>
        <p:spPr>
          <a:xfrm>
            <a:off x="7129008" y="1493578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2 балла</a:t>
            </a:r>
            <a:endParaRPr b="1" sz="1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44"/>
          <p:cNvSpPr txBox="1"/>
          <p:nvPr/>
        </p:nvSpPr>
        <p:spPr>
          <a:xfrm>
            <a:off x="7064319" y="4165343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1 балл</a:t>
            </a:r>
            <a:endParaRPr b="1" sz="1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44"/>
          <p:cNvSpPr txBox="1"/>
          <p:nvPr/>
        </p:nvSpPr>
        <p:spPr>
          <a:xfrm>
            <a:off x="3818787" y="4165343"/>
            <a:ext cx="17070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0 баллов</a:t>
            </a:r>
            <a:endParaRPr b="1" sz="1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9" name="Google Shape;799;p44"/>
          <p:cNvCxnSpPr/>
          <p:nvPr/>
        </p:nvCxnSpPr>
        <p:spPr>
          <a:xfrm flipH="1" rot="10800000">
            <a:off x="7003805" y="1801355"/>
            <a:ext cx="191729" cy="29949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800" name="Google Shape;800;p44"/>
          <p:cNvCxnSpPr/>
          <p:nvPr/>
        </p:nvCxnSpPr>
        <p:spPr>
          <a:xfrm>
            <a:off x="7193697" y="1801355"/>
            <a:ext cx="1437674" cy="1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01" name="Google Shape;801;p44"/>
          <p:cNvCxnSpPr/>
          <p:nvPr/>
        </p:nvCxnSpPr>
        <p:spPr>
          <a:xfrm rot="10800000">
            <a:off x="6641812" y="4038158"/>
            <a:ext cx="393168" cy="43496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802" name="Google Shape;802;p44"/>
          <p:cNvCxnSpPr/>
          <p:nvPr/>
        </p:nvCxnSpPr>
        <p:spPr>
          <a:xfrm>
            <a:off x="7033143" y="4473430"/>
            <a:ext cx="1437674" cy="1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03" name="Google Shape;803;p44"/>
          <p:cNvCxnSpPr/>
          <p:nvPr/>
        </p:nvCxnSpPr>
        <p:spPr>
          <a:xfrm>
            <a:off x="3885575" y="4500889"/>
            <a:ext cx="1573471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04" name="Google Shape;804;p44"/>
          <p:cNvCxnSpPr/>
          <p:nvPr/>
        </p:nvCxnSpPr>
        <p:spPr>
          <a:xfrm flipH="1" rot="10800000">
            <a:off x="5459046" y="3915866"/>
            <a:ext cx="397302" cy="585024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805" name="Google Shape;805;p44"/>
          <p:cNvSpPr txBox="1"/>
          <p:nvPr/>
        </p:nvSpPr>
        <p:spPr>
          <a:xfrm>
            <a:off x="4024830" y="1133854"/>
            <a:ext cx="45479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Распределение оценок на диагностическом тестировании*</a:t>
            </a:r>
            <a:endParaRPr sz="1400">
              <a:solidFill>
                <a:srgbClr val="A0D6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44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5"/>
          <p:cNvSpPr/>
          <p:nvPr/>
        </p:nvSpPr>
        <p:spPr>
          <a:xfrm>
            <a:off x="5021389" y="1622322"/>
            <a:ext cx="1686733" cy="2604117"/>
          </a:xfrm>
          <a:custGeom>
            <a:rect b="b" l="l" r="r" t="t"/>
            <a:pathLst>
              <a:path extrusionOk="0" h="3001297" w="1828800">
                <a:moveTo>
                  <a:pt x="1828800" y="0"/>
                </a:moveTo>
                <a:lnTo>
                  <a:pt x="0" y="14748"/>
                </a:lnTo>
                <a:lnTo>
                  <a:pt x="7374" y="3001297"/>
                </a:lnTo>
                <a:lnTo>
                  <a:pt x="1319980" y="2993922"/>
                </a:lnTo>
                <a:lnTo>
                  <a:pt x="1548580" y="1437968"/>
                </a:lnTo>
                <a:lnTo>
                  <a:pt x="182880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 cap="flat" cmpd="sng" w="2540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2" name="Google Shape;81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4951" y="1480289"/>
            <a:ext cx="4902649" cy="2992831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p45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Результаты внутреннего тестирования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45"/>
          <p:cNvSpPr txBox="1"/>
          <p:nvPr/>
        </p:nvSpPr>
        <p:spPr>
          <a:xfrm>
            <a:off x="454829" y="3026110"/>
            <a:ext cx="187084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7200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39</a:t>
            </a:r>
            <a:r>
              <a:rPr b="1" lang="ru-RU" sz="2800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1" sz="6000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15" name="Google Shape;815;p45"/>
          <p:cNvSpPr txBox="1"/>
          <p:nvPr/>
        </p:nvSpPr>
        <p:spPr>
          <a:xfrm>
            <a:off x="488130" y="3970849"/>
            <a:ext cx="30341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всех ответов модуль 2 способен </a:t>
            </a:r>
            <a:b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проверять </a:t>
            </a:r>
            <a:r>
              <a:rPr lang="ru-RU" sz="1600" u="sng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автоматически</a:t>
            </a:r>
            <a:endParaRPr/>
          </a:p>
        </p:txBody>
      </p:sp>
      <p:sp>
        <p:nvSpPr>
          <p:cNvPr id="816" name="Google Shape;816;p45"/>
          <p:cNvSpPr txBox="1"/>
          <p:nvPr/>
        </p:nvSpPr>
        <p:spPr>
          <a:xfrm>
            <a:off x="454830" y="1460400"/>
            <a:ext cx="279922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Более 75 тыс.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развёрнутых ответов было собрано на тестировании по предмету ***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январе 2019 г.</a:t>
            </a:r>
            <a:endParaRPr/>
          </a:p>
        </p:txBody>
      </p:sp>
      <p:sp>
        <p:nvSpPr>
          <p:cNvPr id="817" name="Google Shape;817;p45"/>
          <p:cNvSpPr txBox="1"/>
          <p:nvPr/>
        </p:nvSpPr>
        <p:spPr>
          <a:xfrm>
            <a:off x="454829" y="2502890"/>
            <a:ext cx="25296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Эксперты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вручную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проверяли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каждый ответ.</a:t>
            </a:r>
            <a:endParaRPr/>
          </a:p>
        </p:txBody>
      </p:sp>
      <p:sp>
        <p:nvSpPr>
          <p:cNvPr id="818" name="Google Shape;818;p45"/>
          <p:cNvSpPr txBox="1"/>
          <p:nvPr/>
        </p:nvSpPr>
        <p:spPr>
          <a:xfrm>
            <a:off x="7129008" y="1493578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2 балла</a:t>
            </a:r>
            <a:endParaRPr b="1" sz="1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45"/>
          <p:cNvSpPr txBox="1"/>
          <p:nvPr/>
        </p:nvSpPr>
        <p:spPr>
          <a:xfrm>
            <a:off x="7064319" y="4165343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1 балл</a:t>
            </a:r>
            <a:endParaRPr b="1" sz="1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45"/>
          <p:cNvSpPr txBox="1"/>
          <p:nvPr/>
        </p:nvSpPr>
        <p:spPr>
          <a:xfrm>
            <a:off x="3849154" y="4336429"/>
            <a:ext cx="21336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0 баллов</a:t>
            </a:r>
            <a:endParaRPr b="1" sz="1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1" name="Google Shape;821;p45"/>
          <p:cNvCxnSpPr/>
          <p:nvPr/>
        </p:nvCxnSpPr>
        <p:spPr>
          <a:xfrm flipH="1" rot="10800000">
            <a:off x="7003805" y="1801355"/>
            <a:ext cx="191729" cy="29949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822" name="Google Shape;822;p45"/>
          <p:cNvCxnSpPr/>
          <p:nvPr/>
        </p:nvCxnSpPr>
        <p:spPr>
          <a:xfrm>
            <a:off x="7193697" y="1801355"/>
            <a:ext cx="1437674" cy="1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3" name="Google Shape;823;p45"/>
          <p:cNvCxnSpPr/>
          <p:nvPr/>
        </p:nvCxnSpPr>
        <p:spPr>
          <a:xfrm rot="10800000">
            <a:off x="6641812" y="4038158"/>
            <a:ext cx="393168" cy="43496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824" name="Google Shape;824;p45"/>
          <p:cNvCxnSpPr/>
          <p:nvPr/>
        </p:nvCxnSpPr>
        <p:spPr>
          <a:xfrm>
            <a:off x="7033143" y="4473430"/>
            <a:ext cx="1437674" cy="1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5" name="Google Shape;825;p45"/>
          <p:cNvSpPr txBox="1"/>
          <p:nvPr/>
        </p:nvSpPr>
        <p:spPr>
          <a:xfrm>
            <a:off x="5021389" y="3884269"/>
            <a:ext cx="5477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51%</a:t>
            </a:r>
            <a:endParaRPr b="1" sz="1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26" name="Google Shape;826;p45"/>
          <p:cNvCxnSpPr/>
          <p:nvPr/>
        </p:nvCxnSpPr>
        <p:spPr>
          <a:xfrm>
            <a:off x="3849154" y="4671975"/>
            <a:ext cx="1573471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27" name="Google Shape;827;p45"/>
          <p:cNvCxnSpPr/>
          <p:nvPr/>
        </p:nvCxnSpPr>
        <p:spPr>
          <a:xfrm flipH="1" rot="10800000">
            <a:off x="5422625" y="4118948"/>
            <a:ext cx="282522" cy="55302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828" name="Google Shape;828;p45"/>
          <p:cNvSpPr txBox="1"/>
          <p:nvPr/>
        </p:nvSpPr>
        <p:spPr>
          <a:xfrm>
            <a:off x="4024830" y="1133854"/>
            <a:ext cx="45479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Распределение оценок на диагностическом тестировании</a:t>
            </a:r>
            <a:endParaRPr/>
          </a:p>
        </p:txBody>
      </p:sp>
      <p:sp>
        <p:nvSpPr>
          <p:cNvPr id="829" name="Google Shape;829;p45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45"/>
          <p:cNvSpPr txBox="1"/>
          <p:nvPr/>
        </p:nvSpPr>
        <p:spPr>
          <a:xfrm>
            <a:off x="3871122" y="2826055"/>
            <a:ext cx="10326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Точность – 95%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Полнота – 69%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6"/>
          <p:cNvSpPr txBox="1"/>
          <p:nvPr>
            <p:ph idx="4294967295" type="title"/>
          </p:nvPr>
        </p:nvSpPr>
        <p:spPr>
          <a:xfrm>
            <a:off x="0" y="2338659"/>
            <a:ext cx="9144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ru-RU"/>
              <a:t>Описание подхода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0" name="Google Shape;840;p47"/>
          <p:cNvCxnSpPr/>
          <p:nvPr/>
        </p:nvCxnSpPr>
        <p:spPr>
          <a:xfrm>
            <a:off x="1007268" y="2896618"/>
            <a:ext cx="0" cy="503807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841" name="Google Shape;841;p47"/>
          <p:cNvCxnSpPr/>
          <p:nvPr/>
        </p:nvCxnSpPr>
        <p:spPr>
          <a:xfrm>
            <a:off x="934640" y="2896618"/>
            <a:ext cx="0" cy="994191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842" name="Google Shape;842;p47"/>
          <p:cNvCxnSpPr/>
          <p:nvPr/>
        </p:nvCxnSpPr>
        <p:spPr>
          <a:xfrm>
            <a:off x="862011" y="2896618"/>
            <a:ext cx="0" cy="1487109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843" name="Google Shape;843;p47"/>
          <p:cNvCxnSpPr/>
          <p:nvPr/>
        </p:nvCxnSpPr>
        <p:spPr>
          <a:xfrm rot="10800000">
            <a:off x="935038" y="3890809"/>
            <a:ext cx="1497323" cy="0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844" name="Google Shape;844;p47"/>
          <p:cNvCxnSpPr/>
          <p:nvPr/>
        </p:nvCxnSpPr>
        <p:spPr>
          <a:xfrm rot="10800000">
            <a:off x="862011" y="4383727"/>
            <a:ext cx="1570351" cy="0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845" name="Google Shape;845;p47"/>
          <p:cNvCxnSpPr>
            <a:stCxn id="846" idx="1"/>
          </p:cNvCxnSpPr>
          <p:nvPr/>
        </p:nvCxnSpPr>
        <p:spPr>
          <a:xfrm rot="10800000">
            <a:off x="1007360" y="3399409"/>
            <a:ext cx="1425000" cy="0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847" name="Google Shape;847;p47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Описание подхода: проблема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48" name="Google Shape;848;p47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49" name="Google Shape;849;p47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0" name="Google Shape;850;p47"/>
          <p:cNvPicPr preferRelativeResize="0"/>
          <p:nvPr/>
        </p:nvPicPr>
        <p:blipFill rotWithShape="1">
          <a:blip r:embed="rId3">
            <a:alphaModFix/>
          </a:blip>
          <a:srcRect b="0" l="7627" r="1351" t="32564"/>
          <a:stretch/>
        </p:blipFill>
        <p:spPr>
          <a:xfrm>
            <a:off x="2432360" y="1641573"/>
            <a:ext cx="4084700" cy="1325401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47"/>
          <p:cNvSpPr/>
          <p:nvPr/>
        </p:nvSpPr>
        <p:spPr>
          <a:xfrm>
            <a:off x="419403" y="1109714"/>
            <a:ext cx="556564" cy="556564"/>
          </a:xfrm>
          <a:prstGeom prst="ellipse">
            <a:avLst/>
          </a:prstGeom>
          <a:noFill/>
          <a:ln cap="flat" cmpd="sng" w="19050">
            <a:solidFill>
              <a:srgbClr val="62BA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7"/>
          <p:cNvSpPr/>
          <p:nvPr/>
        </p:nvSpPr>
        <p:spPr>
          <a:xfrm>
            <a:off x="535027" y="1148181"/>
            <a:ext cx="333924" cy="479630"/>
          </a:xfrm>
          <a:custGeom>
            <a:rect b="b" l="l" r="r" t="t"/>
            <a:pathLst>
              <a:path extrusionOk="0" h="4854" w="3378">
                <a:moveTo>
                  <a:pt x="1119" y="2406"/>
                </a:moveTo>
                <a:lnTo>
                  <a:pt x="1119" y="2406"/>
                </a:lnTo>
                <a:cubicBezTo>
                  <a:pt x="1121" y="2442"/>
                  <a:pt x="1122" y="2484"/>
                  <a:pt x="1118" y="2528"/>
                </a:cubicBezTo>
                <a:cubicBezTo>
                  <a:pt x="1116" y="2545"/>
                  <a:pt x="1108" y="2560"/>
                  <a:pt x="1097" y="2570"/>
                </a:cubicBezTo>
                <a:cubicBezTo>
                  <a:pt x="1175" y="2717"/>
                  <a:pt x="1329" y="2811"/>
                  <a:pt x="1499" y="2811"/>
                </a:cubicBezTo>
                <a:cubicBezTo>
                  <a:pt x="1679" y="2811"/>
                  <a:pt x="1839" y="2707"/>
                  <a:pt x="1913" y="2548"/>
                </a:cubicBezTo>
                <a:cubicBezTo>
                  <a:pt x="1911" y="2542"/>
                  <a:pt x="1908" y="2537"/>
                  <a:pt x="1907" y="2530"/>
                </a:cubicBezTo>
                <a:cubicBezTo>
                  <a:pt x="1898" y="2475"/>
                  <a:pt x="1899" y="2421"/>
                  <a:pt x="1903" y="2375"/>
                </a:cubicBezTo>
                <a:cubicBezTo>
                  <a:pt x="1791" y="2431"/>
                  <a:pt x="1666" y="2463"/>
                  <a:pt x="1533" y="2463"/>
                </a:cubicBezTo>
                <a:lnTo>
                  <a:pt x="1420" y="2463"/>
                </a:lnTo>
                <a:cubicBezTo>
                  <a:pt x="1314" y="2463"/>
                  <a:pt x="1213" y="2442"/>
                  <a:pt x="1119" y="2406"/>
                </a:cubicBezTo>
                <a:lnTo>
                  <a:pt x="1119" y="2406"/>
                </a:lnTo>
                <a:close/>
                <a:moveTo>
                  <a:pt x="1420" y="2333"/>
                </a:moveTo>
                <a:lnTo>
                  <a:pt x="1420" y="2333"/>
                </a:lnTo>
                <a:lnTo>
                  <a:pt x="1533" y="2333"/>
                </a:lnTo>
                <a:cubicBezTo>
                  <a:pt x="1923" y="2333"/>
                  <a:pt x="2240" y="2016"/>
                  <a:pt x="2240" y="1626"/>
                </a:cubicBezTo>
                <a:lnTo>
                  <a:pt x="2242" y="1348"/>
                </a:lnTo>
                <a:cubicBezTo>
                  <a:pt x="2210" y="1361"/>
                  <a:pt x="2185" y="1371"/>
                  <a:pt x="2178" y="1375"/>
                </a:cubicBezTo>
                <a:cubicBezTo>
                  <a:pt x="2168" y="1382"/>
                  <a:pt x="2156" y="1385"/>
                  <a:pt x="2144" y="1385"/>
                </a:cubicBezTo>
                <a:cubicBezTo>
                  <a:pt x="2133" y="1385"/>
                  <a:pt x="2122" y="1383"/>
                  <a:pt x="2112" y="1377"/>
                </a:cubicBezTo>
                <a:cubicBezTo>
                  <a:pt x="2075" y="1357"/>
                  <a:pt x="2075" y="1322"/>
                  <a:pt x="2075" y="1277"/>
                </a:cubicBezTo>
                <a:cubicBezTo>
                  <a:pt x="2076" y="1226"/>
                  <a:pt x="2077" y="1106"/>
                  <a:pt x="2034" y="1064"/>
                </a:cubicBezTo>
                <a:cubicBezTo>
                  <a:pt x="2027" y="1057"/>
                  <a:pt x="2016" y="1048"/>
                  <a:pt x="1993" y="1050"/>
                </a:cubicBezTo>
                <a:cubicBezTo>
                  <a:pt x="1800" y="1054"/>
                  <a:pt x="1579" y="1049"/>
                  <a:pt x="1398" y="987"/>
                </a:cubicBezTo>
                <a:lnTo>
                  <a:pt x="1365" y="975"/>
                </a:lnTo>
                <a:cubicBezTo>
                  <a:pt x="1204" y="918"/>
                  <a:pt x="1052" y="863"/>
                  <a:pt x="939" y="1119"/>
                </a:cubicBezTo>
                <a:cubicBezTo>
                  <a:pt x="916" y="1200"/>
                  <a:pt x="892" y="1299"/>
                  <a:pt x="892" y="1320"/>
                </a:cubicBezTo>
                <a:cubicBezTo>
                  <a:pt x="891" y="1341"/>
                  <a:pt x="881" y="1361"/>
                  <a:pt x="864" y="1373"/>
                </a:cubicBezTo>
                <a:cubicBezTo>
                  <a:pt x="846" y="1385"/>
                  <a:pt x="824" y="1388"/>
                  <a:pt x="805" y="1381"/>
                </a:cubicBezTo>
                <a:lnTo>
                  <a:pt x="713" y="1348"/>
                </a:lnTo>
                <a:lnTo>
                  <a:pt x="713" y="1625"/>
                </a:lnTo>
                <a:cubicBezTo>
                  <a:pt x="713" y="2016"/>
                  <a:pt x="1030" y="2333"/>
                  <a:pt x="1420" y="2333"/>
                </a:cubicBezTo>
                <a:lnTo>
                  <a:pt x="1420" y="2333"/>
                </a:lnTo>
                <a:close/>
                <a:moveTo>
                  <a:pt x="585" y="1670"/>
                </a:moveTo>
                <a:lnTo>
                  <a:pt x="585" y="1670"/>
                </a:lnTo>
                <a:cubicBezTo>
                  <a:pt x="584" y="1655"/>
                  <a:pt x="583" y="1640"/>
                  <a:pt x="583" y="1625"/>
                </a:cubicBezTo>
                <a:lnTo>
                  <a:pt x="583" y="1350"/>
                </a:lnTo>
                <a:cubicBezTo>
                  <a:pt x="523" y="1378"/>
                  <a:pt x="480" y="1439"/>
                  <a:pt x="480" y="1509"/>
                </a:cubicBezTo>
                <a:cubicBezTo>
                  <a:pt x="480" y="1581"/>
                  <a:pt x="523" y="1642"/>
                  <a:pt x="585" y="1670"/>
                </a:cubicBezTo>
                <a:lnTo>
                  <a:pt x="585" y="1670"/>
                </a:lnTo>
                <a:close/>
                <a:moveTo>
                  <a:pt x="656" y="1190"/>
                </a:moveTo>
                <a:lnTo>
                  <a:pt x="656" y="1190"/>
                </a:lnTo>
                <a:lnTo>
                  <a:pt x="713" y="1210"/>
                </a:lnTo>
                <a:cubicBezTo>
                  <a:pt x="733" y="1214"/>
                  <a:pt x="753" y="1220"/>
                  <a:pt x="773" y="1228"/>
                </a:cubicBezTo>
                <a:cubicBezTo>
                  <a:pt x="774" y="1229"/>
                  <a:pt x="775" y="1229"/>
                  <a:pt x="777" y="1230"/>
                </a:cubicBezTo>
                <a:cubicBezTo>
                  <a:pt x="790" y="1172"/>
                  <a:pt x="808" y="1106"/>
                  <a:pt x="815" y="1080"/>
                </a:cubicBezTo>
                <a:cubicBezTo>
                  <a:pt x="816" y="1077"/>
                  <a:pt x="817" y="1074"/>
                  <a:pt x="818" y="1072"/>
                </a:cubicBezTo>
                <a:cubicBezTo>
                  <a:pt x="980" y="700"/>
                  <a:pt x="1248" y="796"/>
                  <a:pt x="1408" y="853"/>
                </a:cubicBezTo>
                <a:lnTo>
                  <a:pt x="1440" y="864"/>
                </a:lnTo>
                <a:cubicBezTo>
                  <a:pt x="1603" y="921"/>
                  <a:pt x="1820" y="924"/>
                  <a:pt x="1990" y="920"/>
                </a:cubicBezTo>
                <a:cubicBezTo>
                  <a:pt x="2043" y="921"/>
                  <a:pt x="2090" y="937"/>
                  <a:pt x="2125" y="972"/>
                </a:cubicBezTo>
                <a:cubicBezTo>
                  <a:pt x="2189" y="1035"/>
                  <a:pt x="2202" y="1139"/>
                  <a:pt x="2205" y="1220"/>
                </a:cubicBezTo>
                <a:cubicBezTo>
                  <a:pt x="2212" y="1217"/>
                  <a:pt x="2220" y="1215"/>
                  <a:pt x="2227" y="1213"/>
                </a:cubicBezTo>
                <a:cubicBezTo>
                  <a:pt x="2245" y="1206"/>
                  <a:pt x="2264" y="1198"/>
                  <a:pt x="2286" y="1190"/>
                </a:cubicBezTo>
                <a:cubicBezTo>
                  <a:pt x="2386" y="710"/>
                  <a:pt x="2210" y="516"/>
                  <a:pt x="2134" y="432"/>
                </a:cubicBezTo>
                <a:cubicBezTo>
                  <a:pt x="2122" y="418"/>
                  <a:pt x="2112" y="407"/>
                  <a:pt x="2104" y="396"/>
                </a:cubicBezTo>
                <a:cubicBezTo>
                  <a:pt x="2070" y="348"/>
                  <a:pt x="2069" y="271"/>
                  <a:pt x="2076" y="206"/>
                </a:cubicBezTo>
                <a:cubicBezTo>
                  <a:pt x="1959" y="228"/>
                  <a:pt x="1748" y="248"/>
                  <a:pt x="1458" y="193"/>
                </a:cubicBezTo>
                <a:cubicBezTo>
                  <a:pt x="1077" y="122"/>
                  <a:pt x="956" y="444"/>
                  <a:pt x="951" y="457"/>
                </a:cubicBezTo>
                <a:cubicBezTo>
                  <a:pt x="941" y="485"/>
                  <a:pt x="914" y="502"/>
                  <a:pt x="885" y="500"/>
                </a:cubicBezTo>
                <a:cubicBezTo>
                  <a:pt x="882" y="500"/>
                  <a:pt x="805" y="496"/>
                  <a:pt x="738" y="569"/>
                </a:cubicBezTo>
                <a:cubicBezTo>
                  <a:pt x="670" y="644"/>
                  <a:pt x="602" y="812"/>
                  <a:pt x="656" y="1190"/>
                </a:cubicBezTo>
                <a:lnTo>
                  <a:pt x="656" y="1190"/>
                </a:lnTo>
                <a:close/>
                <a:moveTo>
                  <a:pt x="2371" y="1350"/>
                </a:moveTo>
                <a:lnTo>
                  <a:pt x="2371" y="1350"/>
                </a:lnTo>
                <a:lnTo>
                  <a:pt x="2369" y="1627"/>
                </a:lnTo>
                <a:cubicBezTo>
                  <a:pt x="2369" y="1641"/>
                  <a:pt x="2368" y="1656"/>
                  <a:pt x="2367" y="1670"/>
                </a:cubicBezTo>
                <a:cubicBezTo>
                  <a:pt x="2430" y="1644"/>
                  <a:pt x="2474" y="1581"/>
                  <a:pt x="2474" y="1509"/>
                </a:cubicBezTo>
                <a:cubicBezTo>
                  <a:pt x="2474" y="1439"/>
                  <a:pt x="2431" y="1378"/>
                  <a:pt x="2371" y="1350"/>
                </a:cubicBezTo>
                <a:lnTo>
                  <a:pt x="2371" y="1350"/>
                </a:lnTo>
                <a:close/>
                <a:moveTo>
                  <a:pt x="2033" y="4045"/>
                </a:moveTo>
                <a:lnTo>
                  <a:pt x="2033" y="4045"/>
                </a:lnTo>
                <a:lnTo>
                  <a:pt x="489" y="4045"/>
                </a:lnTo>
                <a:cubicBezTo>
                  <a:pt x="219" y="4045"/>
                  <a:pt x="0" y="3825"/>
                  <a:pt x="0" y="3555"/>
                </a:cubicBezTo>
                <a:lnTo>
                  <a:pt x="0" y="3263"/>
                </a:lnTo>
                <a:cubicBezTo>
                  <a:pt x="4" y="2810"/>
                  <a:pt x="390" y="2616"/>
                  <a:pt x="767" y="2485"/>
                </a:cubicBezTo>
                <a:cubicBezTo>
                  <a:pt x="844" y="2458"/>
                  <a:pt x="950" y="2456"/>
                  <a:pt x="991" y="2457"/>
                </a:cubicBezTo>
                <a:cubicBezTo>
                  <a:pt x="991" y="2402"/>
                  <a:pt x="984" y="2357"/>
                  <a:pt x="980" y="2336"/>
                </a:cubicBezTo>
                <a:cubicBezTo>
                  <a:pt x="792" y="2219"/>
                  <a:pt x="654" y="2031"/>
                  <a:pt x="604" y="1809"/>
                </a:cubicBezTo>
                <a:cubicBezTo>
                  <a:pt x="460" y="1785"/>
                  <a:pt x="351" y="1660"/>
                  <a:pt x="351" y="1509"/>
                </a:cubicBezTo>
                <a:cubicBezTo>
                  <a:pt x="351" y="1385"/>
                  <a:pt x="425" y="1279"/>
                  <a:pt x="531" y="1231"/>
                </a:cubicBezTo>
                <a:cubicBezTo>
                  <a:pt x="476" y="872"/>
                  <a:pt x="515" y="618"/>
                  <a:pt x="646" y="478"/>
                </a:cubicBezTo>
                <a:cubicBezTo>
                  <a:pt x="716" y="403"/>
                  <a:pt x="796" y="380"/>
                  <a:pt x="847" y="373"/>
                </a:cubicBezTo>
                <a:cubicBezTo>
                  <a:pt x="920" y="218"/>
                  <a:pt x="1124" y="0"/>
                  <a:pt x="1482" y="66"/>
                </a:cubicBezTo>
                <a:cubicBezTo>
                  <a:pt x="1894" y="144"/>
                  <a:pt x="2132" y="58"/>
                  <a:pt x="2134" y="58"/>
                </a:cubicBezTo>
                <a:cubicBezTo>
                  <a:pt x="2157" y="50"/>
                  <a:pt x="2182" y="55"/>
                  <a:pt x="2200" y="70"/>
                </a:cubicBezTo>
                <a:cubicBezTo>
                  <a:pt x="2218" y="86"/>
                  <a:pt x="2226" y="111"/>
                  <a:pt x="2220" y="134"/>
                </a:cubicBezTo>
                <a:cubicBezTo>
                  <a:pt x="2201" y="210"/>
                  <a:pt x="2196" y="302"/>
                  <a:pt x="2210" y="322"/>
                </a:cubicBezTo>
                <a:cubicBezTo>
                  <a:pt x="2214" y="328"/>
                  <a:pt x="2222" y="335"/>
                  <a:pt x="2230" y="345"/>
                </a:cubicBezTo>
                <a:cubicBezTo>
                  <a:pt x="2313" y="436"/>
                  <a:pt x="2528" y="675"/>
                  <a:pt x="2410" y="1226"/>
                </a:cubicBezTo>
                <a:cubicBezTo>
                  <a:pt x="2523" y="1271"/>
                  <a:pt x="2603" y="1381"/>
                  <a:pt x="2603" y="1509"/>
                </a:cubicBezTo>
                <a:cubicBezTo>
                  <a:pt x="2603" y="1660"/>
                  <a:pt x="2493" y="1785"/>
                  <a:pt x="2348" y="1810"/>
                </a:cubicBezTo>
                <a:cubicBezTo>
                  <a:pt x="2306" y="1999"/>
                  <a:pt x="2199" y="2164"/>
                  <a:pt x="2052" y="2281"/>
                </a:cubicBezTo>
                <a:cubicBezTo>
                  <a:pt x="2051" y="2284"/>
                  <a:pt x="2027" y="2362"/>
                  <a:pt x="2030" y="2455"/>
                </a:cubicBezTo>
                <a:cubicBezTo>
                  <a:pt x="2079" y="2457"/>
                  <a:pt x="2164" y="2463"/>
                  <a:pt x="2228" y="2485"/>
                </a:cubicBezTo>
                <a:cubicBezTo>
                  <a:pt x="2439" y="2558"/>
                  <a:pt x="2701" y="2667"/>
                  <a:pt x="2855" y="2859"/>
                </a:cubicBezTo>
                <a:cubicBezTo>
                  <a:pt x="2878" y="2887"/>
                  <a:pt x="2873" y="2928"/>
                  <a:pt x="2845" y="2951"/>
                </a:cubicBezTo>
                <a:cubicBezTo>
                  <a:pt x="2817" y="2973"/>
                  <a:pt x="2776" y="2969"/>
                  <a:pt x="2754" y="2941"/>
                </a:cubicBezTo>
                <a:cubicBezTo>
                  <a:pt x="2649" y="2811"/>
                  <a:pt x="2474" y="2708"/>
                  <a:pt x="2185" y="2608"/>
                </a:cubicBezTo>
                <a:cubicBezTo>
                  <a:pt x="2145" y="2594"/>
                  <a:pt x="2084" y="2588"/>
                  <a:pt x="2039" y="2586"/>
                </a:cubicBezTo>
                <a:cubicBezTo>
                  <a:pt x="1947" y="2801"/>
                  <a:pt x="1736" y="2941"/>
                  <a:pt x="1499" y="2941"/>
                </a:cubicBezTo>
                <a:cubicBezTo>
                  <a:pt x="1264" y="2941"/>
                  <a:pt x="1053" y="2801"/>
                  <a:pt x="960" y="2587"/>
                </a:cubicBezTo>
                <a:cubicBezTo>
                  <a:pt x="916" y="2588"/>
                  <a:pt x="853" y="2593"/>
                  <a:pt x="810" y="2608"/>
                </a:cubicBezTo>
                <a:cubicBezTo>
                  <a:pt x="330" y="2774"/>
                  <a:pt x="133" y="2964"/>
                  <a:pt x="130" y="3264"/>
                </a:cubicBezTo>
                <a:lnTo>
                  <a:pt x="130" y="3555"/>
                </a:lnTo>
                <a:cubicBezTo>
                  <a:pt x="130" y="3753"/>
                  <a:pt x="291" y="3914"/>
                  <a:pt x="489" y="3914"/>
                </a:cubicBezTo>
                <a:lnTo>
                  <a:pt x="2033" y="3914"/>
                </a:lnTo>
                <a:cubicBezTo>
                  <a:pt x="2069" y="3914"/>
                  <a:pt x="2098" y="3943"/>
                  <a:pt x="2098" y="3979"/>
                </a:cubicBezTo>
                <a:cubicBezTo>
                  <a:pt x="2098" y="4015"/>
                  <a:pt x="2069" y="4045"/>
                  <a:pt x="2033" y="4045"/>
                </a:cubicBezTo>
                <a:lnTo>
                  <a:pt x="2033" y="4045"/>
                </a:lnTo>
                <a:close/>
                <a:moveTo>
                  <a:pt x="3044" y="3529"/>
                </a:moveTo>
                <a:lnTo>
                  <a:pt x="3044" y="3529"/>
                </a:lnTo>
                <a:cubicBezTo>
                  <a:pt x="3033" y="3524"/>
                  <a:pt x="3021" y="3521"/>
                  <a:pt x="3010" y="3521"/>
                </a:cubicBezTo>
                <a:cubicBezTo>
                  <a:pt x="2977" y="3521"/>
                  <a:pt x="2946" y="3541"/>
                  <a:pt x="2932" y="3573"/>
                </a:cubicBezTo>
                <a:cubicBezTo>
                  <a:pt x="2913" y="3616"/>
                  <a:pt x="2933" y="3666"/>
                  <a:pt x="2976" y="3685"/>
                </a:cubicBezTo>
                <a:cubicBezTo>
                  <a:pt x="3019" y="3704"/>
                  <a:pt x="3069" y="3684"/>
                  <a:pt x="3088" y="3641"/>
                </a:cubicBezTo>
                <a:cubicBezTo>
                  <a:pt x="3107" y="3598"/>
                  <a:pt x="3087" y="3547"/>
                  <a:pt x="3044" y="3529"/>
                </a:cubicBezTo>
                <a:lnTo>
                  <a:pt x="3044" y="3529"/>
                </a:lnTo>
                <a:close/>
                <a:moveTo>
                  <a:pt x="2752" y="3850"/>
                </a:moveTo>
                <a:lnTo>
                  <a:pt x="2752" y="3850"/>
                </a:lnTo>
                <a:cubicBezTo>
                  <a:pt x="2744" y="3829"/>
                  <a:pt x="2728" y="3812"/>
                  <a:pt x="2707" y="3803"/>
                </a:cubicBezTo>
                <a:cubicBezTo>
                  <a:pt x="2696" y="3798"/>
                  <a:pt x="2684" y="3796"/>
                  <a:pt x="2673" y="3796"/>
                </a:cubicBezTo>
                <a:cubicBezTo>
                  <a:pt x="2662" y="3796"/>
                  <a:pt x="2652" y="3798"/>
                  <a:pt x="2642" y="3802"/>
                </a:cubicBezTo>
                <a:cubicBezTo>
                  <a:pt x="2620" y="3810"/>
                  <a:pt x="2604" y="3826"/>
                  <a:pt x="2595" y="3847"/>
                </a:cubicBezTo>
                <a:cubicBezTo>
                  <a:pt x="2586" y="3868"/>
                  <a:pt x="2585" y="3891"/>
                  <a:pt x="2593" y="3912"/>
                </a:cubicBezTo>
                <a:cubicBezTo>
                  <a:pt x="2602" y="3933"/>
                  <a:pt x="2618" y="3950"/>
                  <a:pt x="2639" y="3959"/>
                </a:cubicBezTo>
                <a:cubicBezTo>
                  <a:pt x="2659" y="3968"/>
                  <a:pt x="2683" y="3969"/>
                  <a:pt x="2704" y="3960"/>
                </a:cubicBezTo>
                <a:cubicBezTo>
                  <a:pt x="2725" y="3952"/>
                  <a:pt x="2742" y="3936"/>
                  <a:pt x="2751" y="3915"/>
                </a:cubicBezTo>
                <a:cubicBezTo>
                  <a:pt x="2760" y="3894"/>
                  <a:pt x="2760" y="3871"/>
                  <a:pt x="2752" y="3850"/>
                </a:cubicBezTo>
                <a:lnTo>
                  <a:pt x="2752" y="3850"/>
                </a:lnTo>
                <a:close/>
                <a:moveTo>
                  <a:pt x="2613" y="3526"/>
                </a:moveTo>
                <a:lnTo>
                  <a:pt x="2613" y="3526"/>
                </a:lnTo>
                <a:cubicBezTo>
                  <a:pt x="2634" y="3535"/>
                  <a:pt x="2657" y="3536"/>
                  <a:pt x="2678" y="3527"/>
                </a:cubicBezTo>
                <a:cubicBezTo>
                  <a:pt x="2699" y="3519"/>
                  <a:pt x="2716" y="3503"/>
                  <a:pt x="2725" y="3482"/>
                </a:cubicBezTo>
                <a:cubicBezTo>
                  <a:pt x="2744" y="3439"/>
                  <a:pt x="2724" y="3389"/>
                  <a:pt x="2681" y="3370"/>
                </a:cubicBezTo>
                <a:cubicBezTo>
                  <a:pt x="2670" y="3365"/>
                  <a:pt x="2659" y="3363"/>
                  <a:pt x="2647" y="3363"/>
                </a:cubicBezTo>
                <a:cubicBezTo>
                  <a:pt x="2615" y="3363"/>
                  <a:pt x="2583" y="3382"/>
                  <a:pt x="2569" y="3414"/>
                </a:cubicBezTo>
                <a:cubicBezTo>
                  <a:pt x="2560" y="3435"/>
                  <a:pt x="2560" y="3458"/>
                  <a:pt x="2568" y="3479"/>
                </a:cubicBezTo>
                <a:cubicBezTo>
                  <a:pt x="2576" y="3500"/>
                  <a:pt x="2592" y="3517"/>
                  <a:pt x="2613" y="3526"/>
                </a:cubicBezTo>
                <a:lnTo>
                  <a:pt x="2613" y="3526"/>
                </a:lnTo>
                <a:close/>
                <a:moveTo>
                  <a:pt x="2789" y="3790"/>
                </a:moveTo>
                <a:lnTo>
                  <a:pt x="2789" y="3790"/>
                </a:lnTo>
                <a:lnTo>
                  <a:pt x="2892" y="3696"/>
                </a:lnTo>
                <a:cubicBezTo>
                  <a:pt x="2867" y="3662"/>
                  <a:pt x="2856" y="3618"/>
                  <a:pt x="2865" y="3575"/>
                </a:cubicBezTo>
                <a:lnTo>
                  <a:pt x="2769" y="3533"/>
                </a:lnTo>
                <a:cubicBezTo>
                  <a:pt x="2752" y="3557"/>
                  <a:pt x="2729" y="3575"/>
                  <a:pt x="2701" y="3586"/>
                </a:cubicBezTo>
                <a:cubicBezTo>
                  <a:pt x="2690" y="3591"/>
                  <a:pt x="2678" y="3593"/>
                  <a:pt x="2667" y="3595"/>
                </a:cubicBezTo>
                <a:lnTo>
                  <a:pt x="2667" y="3733"/>
                </a:lnTo>
                <a:cubicBezTo>
                  <a:pt x="2689" y="3732"/>
                  <a:pt x="2711" y="3736"/>
                  <a:pt x="2732" y="3745"/>
                </a:cubicBezTo>
                <a:cubicBezTo>
                  <a:pt x="2755" y="3755"/>
                  <a:pt x="2774" y="3771"/>
                  <a:pt x="2789" y="3790"/>
                </a:cubicBezTo>
                <a:lnTo>
                  <a:pt x="2789" y="3790"/>
                </a:lnTo>
                <a:close/>
                <a:moveTo>
                  <a:pt x="3146" y="3666"/>
                </a:moveTo>
                <a:lnTo>
                  <a:pt x="3146" y="3666"/>
                </a:lnTo>
                <a:cubicBezTo>
                  <a:pt x="3121" y="3722"/>
                  <a:pt x="3067" y="3755"/>
                  <a:pt x="3010" y="3755"/>
                </a:cubicBezTo>
                <a:cubicBezTo>
                  <a:pt x="2990" y="3755"/>
                  <a:pt x="2970" y="3751"/>
                  <a:pt x="2950" y="3743"/>
                </a:cubicBezTo>
                <a:cubicBezTo>
                  <a:pt x="2947" y="3741"/>
                  <a:pt x="2944" y="3739"/>
                  <a:pt x="2941" y="3737"/>
                </a:cubicBezTo>
                <a:lnTo>
                  <a:pt x="2817" y="3849"/>
                </a:lnTo>
                <a:cubicBezTo>
                  <a:pt x="2824" y="3879"/>
                  <a:pt x="2821" y="3911"/>
                  <a:pt x="2809" y="3940"/>
                </a:cubicBezTo>
                <a:cubicBezTo>
                  <a:pt x="2793" y="3977"/>
                  <a:pt x="2764" y="4005"/>
                  <a:pt x="2727" y="4019"/>
                </a:cubicBezTo>
                <a:cubicBezTo>
                  <a:pt x="2709" y="4026"/>
                  <a:pt x="2691" y="4029"/>
                  <a:pt x="2673" y="4029"/>
                </a:cubicBezTo>
                <a:cubicBezTo>
                  <a:pt x="2653" y="4029"/>
                  <a:pt x="2632" y="4025"/>
                  <a:pt x="2613" y="4017"/>
                </a:cubicBezTo>
                <a:cubicBezTo>
                  <a:pt x="2577" y="4001"/>
                  <a:pt x="2549" y="3972"/>
                  <a:pt x="2535" y="3935"/>
                </a:cubicBezTo>
                <a:cubicBezTo>
                  <a:pt x="2520" y="3898"/>
                  <a:pt x="2521" y="3858"/>
                  <a:pt x="2537" y="3822"/>
                </a:cubicBezTo>
                <a:cubicBezTo>
                  <a:pt x="2551" y="3790"/>
                  <a:pt x="2574" y="3766"/>
                  <a:pt x="2604" y="3750"/>
                </a:cubicBezTo>
                <a:lnTo>
                  <a:pt x="2604" y="3589"/>
                </a:lnTo>
                <a:cubicBezTo>
                  <a:pt x="2598" y="3587"/>
                  <a:pt x="2593" y="3586"/>
                  <a:pt x="2588" y="3584"/>
                </a:cubicBezTo>
                <a:cubicBezTo>
                  <a:pt x="2552" y="3568"/>
                  <a:pt x="2524" y="3539"/>
                  <a:pt x="2509" y="3502"/>
                </a:cubicBezTo>
                <a:cubicBezTo>
                  <a:pt x="2495" y="3465"/>
                  <a:pt x="2496" y="3425"/>
                  <a:pt x="2511" y="3389"/>
                </a:cubicBezTo>
                <a:cubicBezTo>
                  <a:pt x="2544" y="3314"/>
                  <a:pt x="2632" y="3279"/>
                  <a:pt x="2707" y="3312"/>
                </a:cubicBezTo>
                <a:cubicBezTo>
                  <a:pt x="2771" y="3340"/>
                  <a:pt x="2805" y="3409"/>
                  <a:pt x="2793" y="3475"/>
                </a:cubicBezTo>
                <a:lnTo>
                  <a:pt x="2891" y="3518"/>
                </a:lnTo>
                <a:cubicBezTo>
                  <a:pt x="2932" y="3464"/>
                  <a:pt x="3005" y="3443"/>
                  <a:pt x="3069" y="3471"/>
                </a:cubicBezTo>
                <a:cubicBezTo>
                  <a:pt x="3144" y="3504"/>
                  <a:pt x="3178" y="3591"/>
                  <a:pt x="3146" y="3666"/>
                </a:cubicBezTo>
                <a:lnTo>
                  <a:pt x="3146" y="3666"/>
                </a:lnTo>
                <a:close/>
                <a:moveTo>
                  <a:pt x="3264" y="3675"/>
                </a:moveTo>
                <a:lnTo>
                  <a:pt x="3264" y="3675"/>
                </a:lnTo>
                <a:cubicBezTo>
                  <a:pt x="3264" y="3399"/>
                  <a:pt x="3040" y="3175"/>
                  <a:pt x="2765" y="3175"/>
                </a:cubicBezTo>
                <a:cubicBezTo>
                  <a:pt x="2489" y="3175"/>
                  <a:pt x="2265" y="3399"/>
                  <a:pt x="2265" y="3675"/>
                </a:cubicBezTo>
                <a:cubicBezTo>
                  <a:pt x="2265" y="3950"/>
                  <a:pt x="2489" y="4174"/>
                  <a:pt x="2765" y="4174"/>
                </a:cubicBezTo>
                <a:cubicBezTo>
                  <a:pt x="3040" y="4174"/>
                  <a:pt x="3264" y="3950"/>
                  <a:pt x="3264" y="3675"/>
                </a:cubicBezTo>
                <a:lnTo>
                  <a:pt x="3264" y="3675"/>
                </a:lnTo>
                <a:close/>
                <a:moveTo>
                  <a:pt x="2237" y="4263"/>
                </a:moveTo>
                <a:lnTo>
                  <a:pt x="2237" y="4263"/>
                </a:lnTo>
                <a:cubicBezTo>
                  <a:pt x="2237" y="4260"/>
                  <a:pt x="2237" y="4254"/>
                  <a:pt x="2231" y="4248"/>
                </a:cubicBezTo>
                <a:lnTo>
                  <a:pt x="2200" y="4217"/>
                </a:lnTo>
                <a:cubicBezTo>
                  <a:pt x="2196" y="4213"/>
                  <a:pt x="2191" y="4211"/>
                  <a:pt x="2185" y="4211"/>
                </a:cubicBezTo>
                <a:cubicBezTo>
                  <a:pt x="2179" y="4211"/>
                  <a:pt x="2174" y="4213"/>
                  <a:pt x="2170" y="4217"/>
                </a:cubicBezTo>
                <a:lnTo>
                  <a:pt x="1715" y="4672"/>
                </a:lnTo>
                <a:cubicBezTo>
                  <a:pt x="1710" y="4677"/>
                  <a:pt x="1709" y="4684"/>
                  <a:pt x="1709" y="4687"/>
                </a:cubicBezTo>
                <a:cubicBezTo>
                  <a:pt x="1709" y="4690"/>
                  <a:pt x="1710" y="4697"/>
                  <a:pt x="1715" y="4702"/>
                </a:cubicBezTo>
                <a:lnTo>
                  <a:pt x="1746" y="4733"/>
                </a:lnTo>
                <a:cubicBezTo>
                  <a:pt x="1746" y="4733"/>
                  <a:pt x="1746" y="4733"/>
                  <a:pt x="1746" y="4733"/>
                </a:cubicBezTo>
                <a:cubicBezTo>
                  <a:pt x="1752" y="4739"/>
                  <a:pt x="1758" y="4739"/>
                  <a:pt x="1761" y="4739"/>
                </a:cubicBezTo>
                <a:cubicBezTo>
                  <a:pt x="1765" y="4739"/>
                  <a:pt x="1771" y="4739"/>
                  <a:pt x="1777" y="4733"/>
                </a:cubicBezTo>
                <a:lnTo>
                  <a:pt x="2231" y="4279"/>
                </a:lnTo>
                <a:cubicBezTo>
                  <a:pt x="2237" y="4273"/>
                  <a:pt x="2237" y="4267"/>
                  <a:pt x="2237" y="4263"/>
                </a:cubicBezTo>
                <a:lnTo>
                  <a:pt x="2237" y="4263"/>
                </a:lnTo>
                <a:close/>
                <a:moveTo>
                  <a:pt x="3378" y="3675"/>
                </a:moveTo>
                <a:lnTo>
                  <a:pt x="3378" y="3675"/>
                </a:lnTo>
                <a:cubicBezTo>
                  <a:pt x="3378" y="4013"/>
                  <a:pt x="3103" y="4288"/>
                  <a:pt x="2765" y="4288"/>
                </a:cubicBezTo>
                <a:cubicBezTo>
                  <a:pt x="2617" y="4288"/>
                  <a:pt x="2481" y="4236"/>
                  <a:pt x="2375" y="4149"/>
                </a:cubicBezTo>
                <a:lnTo>
                  <a:pt x="2331" y="4193"/>
                </a:lnTo>
                <a:cubicBezTo>
                  <a:pt x="2344" y="4214"/>
                  <a:pt x="2352" y="4238"/>
                  <a:pt x="2352" y="4263"/>
                </a:cubicBezTo>
                <a:cubicBezTo>
                  <a:pt x="2352" y="4300"/>
                  <a:pt x="2337" y="4334"/>
                  <a:pt x="2312" y="4359"/>
                </a:cubicBezTo>
                <a:lnTo>
                  <a:pt x="1857" y="4814"/>
                </a:lnTo>
                <a:cubicBezTo>
                  <a:pt x="1832" y="4839"/>
                  <a:pt x="1798" y="4854"/>
                  <a:pt x="1761" y="4854"/>
                </a:cubicBezTo>
                <a:cubicBezTo>
                  <a:pt x="1725" y="4854"/>
                  <a:pt x="1691" y="4839"/>
                  <a:pt x="1666" y="4814"/>
                </a:cubicBezTo>
                <a:lnTo>
                  <a:pt x="1665" y="4814"/>
                </a:lnTo>
                <a:lnTo>
                  <a:pt x="1635" y="4783"/>
                </a:lnTo>
                <a:cubicBezTo>
                  <a:pt x="1609" y="4757"/>
                  <a:pt x="1595" y="4723"/>
                  <a:pt x="1595" y="4687"/>
                </a:cubicBezTo>
                <a:cubicBezTo>
                  <a:pt x="1595" y="4651"/>
                  <a:pt x="1609" y="4617"/>
                  <a:pt x="1635" y="4591"/>
                </a:cubicBezTo>
                <a:lnTo>
                  <a:pt x="2089" y="4137"/>
                </a:lnTo>
                <a:cubicBezTo>
                  <a:pt x="2132" y="4093"/>
                  <a:pt x="2198" y="4086"/>
                  <a:pt x="2249" y="4114"/>
                </a:cubicBezTo>
                <a:lnTo>
                  <a:pt x="2294" y="4068"/>
                </a:lnTo>
                <a:cubicBezTo>
                  <a:pt x="2205" y="3962"/>
                  <a:pt x="2151" y="3824"/>
                  <a:pt x="2151" y="3675"/>
                </a:cubicBezTo>
                <a:cubicBezTo>
                  <a:pt x="2151" y="3336"/>
                  <a:pt x="2426" y="3061"/>
                  <a:pt x="2765" y="3061"/>
                </a:cubicBezTo>
                <a:cubicBezTo>
                  <a:pt x="3103" y="3061"/>
                  <a:pt x="3378" y="3336"/>
                  <a:pt x="3378" y="3675"/>
                </a:cubicBezTo>
                <a:lnTo>
                  <a:pt x="3378" y="3675"/>
                </a:lnTo>
                <a:close/>
                <a:moveTo>
                  <a:pt x="1739" y="1346"/>
                </a:moveTo>
                <a:lnTo>
                  <a:pt x="1739" y="1346"/>
                </a:lnTo>
                <a:cubicBezTo>
                  <a:pt x="1785" y="1346"/>
                  <a:pt x="1823" y="1308"/>
                  <a:pt x="1823" y="1262"/>
                </a:cubicBezTo>
                <a:cubicBezTo>
                  <a:pt x="1823" y="1215"/>
                  <a:pt x="1785" y="1177"/>
                  <a:pt x="1739" y="1177"/>
                </a:cubicBezTo>
                <a:cubicBezTo>
                  <a:pt x="1692" y="1177"/>
                  <a:pt x="1654" y="1215"/>
                  <a:pt x="1654" y="1262"/>
                </a:cubicBezTo>
                <a:cubicBezTo>
                  <a:pt x="1654" y="1308"/>
                  <a:pt x="1692" y="1346"/>
                  <a:pt x="1739" y="1346"/>
                </a:cubicBezTo>
                <a:lnTo>
                  <a:pt x="1739" y="1346"/>
                </a:lnTo>
                <a:close/>
                <a:moveTo>
                  <a:pt x="1361" y="1262"/>
                </a:moveTo>
                <a:lnTo>
                  <a:pt x="1361" y="1262"/>
                </a:lnTo>
                <a:cubicBezTo>
                  <a:pt x="1361" y="1308"/>
                  <a:pt x="1323" y="1346"/>
                  <a:pt x="1276" y="1346"/>
                </a:cubicBezTo>
                <a:cubicBezTo>
                  <a:pt x="1230" y="1346"/>
                  <a:pt x="1192" y="1308"/>
                  <a:pt x="1192" y="1262"/>
                </a:cubicBezTo>
                <a:cubicBezTo>
                  <a:pt x="1192" y="1215"/>
                  <a:pt x="1230" y="1177"/>
                  <a:pt x="1276" y="1177"/>
                </a:cubicBezTo>
                <a:cubicBezTo>
                  <a:pt x="1323" y="1177"/>
                  <a:pt x="1361" y="1215"/>
                  <a:pt x="1361" y="12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7"/>
          <p:cNvSpPr txBox="1"/>
          <p:nvPr/>
        </p:nvSpPr>
        <p:spPr>
          <a:xfrm>
            <a:off x="353175" y="1666278"/>
            <a:ext cx="69762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/>
          </a:p>
        </p:txBody>
      </p:sp>
      <p:sp>
        <p:nvSpPr>
          <p:cNvPr id="854" name="Google Shape;854;p47"/>
          <p:cNvSpPr/>
          <p:nvPr/>
        </p:nvSpPr>
        <p:spPr>
          <a:xfrm>
            <a:off x="7851833" y="1090218"/>
            <a:ext cx="556564" cy="556564"/>
          </a:xfrm>
          <a:prstGeom prst="ellipse">
            <a:avLst/>
          </a:prstGeom>
          <a:noFill/>
          <a:ln cap="flat" cmpd="sng" w="19050">
            <a:solidFill>
              <a:srgbClr val="62BA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obot" id="855" name="Google Shape;85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056" y="1111278"/>
            <a:ext cx="470118" cy="470118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47"/>
          <p:cNvSpPr txBox="1"/>
          <p:nvPr/>
        </p:nvSpPr>
        <p:spPr>
          <a:xfrm>
            <a:off x="7692831" y="1595127"/>
            <a:ext cx="9204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Компьютер</a:t>
            </a:r>
            <a:endParaRPr/>
          </a:p>
        </p:txBody>
      </p:sp>
      <p:grpSp>
        <p:nvGrpSpPr>
          <p:cNvPr id="857" name="Google Shape;857;p47"/>
          <p:cNvGrpSpPr/>
          <p:nvPr/>
        </p:nvGrpSpPr>
        <p:grpSpPr>
          <a:xfrm>
            <a:off x="2432357" y="3208503"/>
            <a:ext cx="4084702" cy="1364465"/>
            <a:chOff x="2480405" y="1719276"/>
            <a:chExt cx="4084702" cy="1364465"/>
          </a:xfrm>
        </p:grpSpPr>
        <p:sp>
          <p:nvSpPr>
            <p:cNvPr id="858" name="Google Shape;858;p47"/>
            <p:cNvSpPr/>
            <p:nvPr/>
          </p:nvSpPr>
          <p:spPr>
            <a:xfrm>
              <a:off x="2480405" y="2210603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Для поднятия шара в воздух, необходимо, чтобы архимедова сила, действующая на шар, была больше силы тяжести. Когда это условие перестает действовать то и подъём аэростата прекратится.</a:t>
              </a: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2480408" y="1719276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Подъём аэростата прекратится тогда, когда архимедова сила, действующая на шар станет меньше силы тяжести аэростата.</a:t>
              </a: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2480406" y="2701930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Подъем аэростата прекратится, если открыть клапан, и выпустить находящийся в шаре газ</a:t>
              </a:r>
              <a:endParaRPr/>
            </a:p>
          </p:txBody>
        </p:sp>
      </p:grpSp>
      <p:pic>
        <p:nvPicPr>
          <p:cNvPr id="860" name="Google Shape;860;p47"/>
          <p:cNvPicPr preferRelativeResize="0"/>
          <p:nvPr/>
        </p:nvPicPr>
        <p:blipFill rotWithShape="1">
          <a:blip r:embed="rId5">
            <a:alphaModFix/>
          </a:blip>
          <a:srcRect b="65455" l="7627" r="1351" t="15118"/>
          <a:stretch/>
        </p:blipFill>
        <p:spPr>
          <a:xfrm>
            <a:off x="2432359" y="1088280"/>
            <a:ext cx="4084700" cy="381811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47"/>
          <p:cNvSpPr/>
          <p:nvPr/>
        </p:nvSpPr>
        <p:spPr>
          <a:xfrm>
            <a:off x="1797849" y="3128021"/>
            <a:ext cx="711986" cy="18512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1</a:t>
            </a:r>
            <a:endParaRPr/>
          </a:p>
        </p:txBody>
      </p:sp>
      <p:sp>
        <p:nvSpPr>
          <p:cNvPr id="862" name="Google Shape;862;p47"/>
          <p:cNvSpPr/>
          <p:nvPr/>
        </p:nvSpPr>
        <p:spPr>
          <a:xfrm>
            <a:off x="1797848" y="3630382"/>
            <a:ext cx="711986" cy="18512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2</a:t>
            </a:r>
            <a:endParaRPr/>
          </a:p>
        </p:txBody>
      </p:sp>
      <p:sp>
        <p:nvSpPr>
          <p:cNvPr id="863" name="Google Shape;863;p47"/>
          <p:cNvSpPr/>
          <p:nvPr/>
        </p:nvSpPr>
        <p:spPr>
          <a:xfrm>
            <a:off x="1797849" y="4116302"/>
            <a:ext cx="711986" cy="18512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3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4" name="Google Shape;864;p47"/>
          <p:cNvGrpSpPr/>
          <p:nvPr/>
        </p:nvGrpSpPr>
        <p:grpSpPr>
          <a:xfrm>
            <a:off x="626528" y="2029024"/>
            <a:ext cx="1571626" cy="867594"/>
            <a:chOff x="626528" y="2029024"/>
            <a:chExt cx="1571626" cy="867594"/>
          </a:xfrm>
        </p:grpSpPr>
        <p:sp>
          <p:nvSpPr>
            <p:cNvPr id="865" name="Google Shape;865;p47"/>
            <p:cNvSpPr/>
            <p:nvPr/>
          </p:nvSpPr>
          <p:spPr>
            <a:xfrm>
              <a:off x="626528" y="2029024"/>
              <a:ext cx="1564481" cy="197461"/>
            </a:xfrm>
            <a:prstGeom prst="wedgeRoundRectCallout">
              <a:avLst>
                <a:gd fmla="val -39506" name="adj1"/>
                <a:gd fmla="val -102138" name="adj2"/>
                <a:gd fmla="val 16667" name="adj3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Видит работу</a:t>
              </a: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633672" y="2281535"/>
              <a:ext cx="1564482" cy="181359"/>
            </a:xfrm>
            <a:prstGeom prst="roundRect">
              <a:avLst>
                <a:gd fmla="val 16667" name="adj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Видит критерии</a:t>
              </a: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633672" y="2539892"/>
              <a:ext cx="1564481" cy="356726"/>
            </a:xfrm>
            <a:prstGeom prst="roundRect">
              <a:avLst>
                <a:gd fmla="val 16667" name="adj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Понимает смысл и выставляет оценку</a:t>
              </a:r>
              <a:endParaRPr/>
            </a:p>
          </p:txBody>
        </p:sp>
      </p:grpSp>
      <p:sp>
        <p:nvSpPr>
          <p:cNvPr id="868" name="Google Shape;868;p47"/>
          <p:cNvSpPr/>
          <p:nvPr/>
        </p:nvSpPr>
        <p:spPr>
          <a:xfrm>
            <a:off x="1383903" y="3276946"/>
            <a:ext cx="252801" cy="24425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7"/>
          <p:cNvSpPr/>
          <p:nvPr/>
        </p:nvSpPr>
        <p:spPr>
          <a:xfrm>
            <a:off x="1383903" y="3764051"/>
            <a:ext cx="252801" cy="24425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7"/>
          <p:cNvSpPr/>
          <p:nvPr/>
        </p:nvSpPr>
        <p:spPr>
          <a:xfrm>
            <a:off x="1385858" y="4259934"/>
            <a:ext cx="252801" cy="24425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2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1" name="Google Shape;871;p47"/>
          <p:cNvGrpSpPr/>
          <p:nvPr/>
        </p:nvGrpSpPr>
        <p:grpSpPr>
          <a:xfrm>
            <a:off x="6758958" y="2029024"/>
            <a:ext cx="1571626" cy="867594"/>
            <a:chOff x="8266902" y="3487285"/>
            <a:chExt cx="1571626" cy="867594"/>
          </a:xfrm>
        </p:grpSpPr>
        <p:sp>
          <p:nvSpPr>
            <p:cNvPr id="872" name="Google Shape;872;p47"/>
            <p:cNvSpPr/>
            <p:nvPr/>
          </p:nvSpPr>
          <p:spPr>
            <a:xfrm>
              <a:off x="8266902" y="3487285"/>
              <a:ext cx="1564481" cy="197461"/>
            </a:xfrm>
            <a:prstGeom prst="wedgeRoundRectCallout">
              <a:avLst>
                <a:gd fmla="val 32742" name="adj1"/>
                <a:gd fmla="val -134296" name="adj2"/>
                <a:gd fmla="val 16667" name="adj3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Видит байты</a:t>
              </a: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8274046" y="3739796"/>
              <a:ext cx="1564482" cy="181359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Видит байты</a:t>
              </a: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8274046" y="3998153"/>
              <a:ext cx="1564481" cy="356726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Не понимает, что происходит</a:t>
              </a:r>
              <a:endParaRPr/>
            </a:p>
          </p:txBody>
        </p:sp>
      </p:grpSp>
      <p:sp>
        <p:nvSpPr>
          <p:cNvPr id="875" name="Google Shape;875;p47"/>
          <p:cNvSpPr/>
          <p:nvPr/>
        </p:nvSpPr>
        <p:spPr>
          <a:xfrm>
            <a:off x="7296943" y="3163033"/>
            <a:ext cx="1712223" cy="616598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Как донести до компьютера смысл?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7"/>
          <p:cNvSpPr txBox="1"/>
          <p:nvPr/>
        </p:nvSpPr>
        <p:spPr>
          <a:xfrm>
            <a:off x="6876484" y="3053578"/>
            <a:ext cx="5116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FFCC32"/>
                </a:solidFill>
                <a:latin typeface="Baumans"/>
                <a:ea typeface="Baumans"/>
                <a:cs typeface="Baumans"/>
                <a:sym typeface="Baumans"/>
              </a:rPr>
              <a:t>?</a:t>
            </a:r>
            <a:endParaRPr sz="4800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ightbulb and gear" id="877" name="Google Shape;87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98477" y="3928534"/>
            <a:ext cx="467695" cy="515787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47"/>
          <p:cNvSpPr/>
          <p:nvPr/>
        </p:nvSpPr>
        <p:spPr>
          <a:xfrm>
            <a:off x="7291670" y="3900564"/>
            <a:ext cx="970930" cy="616598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Вектора!</a:t>
            </a:r>
            <a:endParaRPr/>
          </a:p>
        </p:txBody>
      </p:sp>
      <p:sp>
        <p:nvSpPr>
          <p:cNvPr id="879" name="Google Shape;879;p47"/>
          <p:cNvSpPr/>
          <p:nvPr/>
        </p:nvSpPr>
        <p:spPr>
          <a:xfrm>
            <a:off x="1764506" y="963385"/>
            <a:ext cx="745328" cy="18512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Задача</a:t>
            </a:r>
            <a:endParaRPr/>
          </a:p>
        </p:txBody>
      </p:sp>
      <p:sp>
        <p:nvSpPr>
          <p:cNvPr id="880" name="Google Shape;880;p47"/>
          <p:cNvSpPr/>
          <p:nvPr/>
        </p:nvSpPr>
        <p:spPr>
          <a:xfrm>
            <a:off x="1764505" y="1585456"/>
            <a:ext cx="745328" cy="18512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Критерии</a:t>
            </a:r>
            <a:endParaRPr/>
          </a:p>
        </p:txBody>
      </p:sp>
      <p:sp>
        <p:nvSpPr>
          <p:cNvPr id="881" name="Google Shape;881;p47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7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7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7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idx="2" type="body"/>
          </p:nvPr>
        </p:nvSpPr>
        <p:spPr>
          <a:xfrm>
            <a:off x="620203" y="1222901"/>
            <a:ext cx="63906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Готовые решения: </a:t>
            </a:r>
            <a:br>
              <a:rPr lang="ru-RU"/>
            </a:br>
            <a:r>
              <a:rPr lang="ru-RU"/>
              <a:t>приложения и платформы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8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чего угодно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0" name="Google Shape;890;p48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91" name="Google Shape;891;p48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48"/>
          <p:cNvSpPr txBox="1"/>
          <p:nvPr/>
        </p:nvSpPr>
        <p:spPr>
          <a:xfrm>
            <a:off x="879317" y="2995359"/>
            <a:ext cx="19089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Признаки</a:t>
            </a: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(измерения):   </a:t>
            </a:r>
            <a:endParaRPr/>
          </a:p>
        </p:txBody>
      </p:sp>
      <p:sp>
        <p:nvSpPr>
          <p:cNvPr id="893" name="Google Shape;893;p48"/>
          <p:cNvSpPr/>
          <p:nvPr/>
        </p:nvSpPr>
        <p:spPr>
          <a:xfrm>
            <a:off x="7677873" y="-1005390"/>
            <a:ext cx="293225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200"/>
              <a:buFont typeface="Calibri"/>
              <a:buChar char="-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цвет	&lt;красный (0), зеленый (1)&gt;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200"/>
              <a:buFont typeface="Calibri"/>
              <a:buChar char="-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размер 	&lt;мелкий (0), крупный (1)&gt;</a:t>
            </a:r>
            <a:endParaRPr/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200"/>
              <a:buFont typeface="Calibri"/>
              <a:buChar char="-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вкус 	&lt;сладкий (0), кислый (1)&gt;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200"/>
              <a:buFont typeface="Calibri"/>
              <a:buChar char="-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страна	&lt;Польша (0), Россия (1)&gt;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200"/>
              <a:buFont typeface="Calibri"/>
              <a:buChar char="-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цена	&lt;дешевый (0), дорогой (1)&gt;</a:t>
            </a:r>
            <a:endParaRPr/>
          </a:p>
        </p:txBody>
      </p:sp>
      <p:pic>
        <p:nvPicPr>
          <p:cNvPr descr="Image result for зеленое яблоко без фона&quot;" id="894" name="Google Shape;8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1957" y="1969797"/>
            <a:ext cx="852006" cy="773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красное яблоко без фона&quot;" id="895" name="Google Shape;89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655" y="1707579"/>
            <a:ext cx="799095" cy="977007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48"/>
          <p:cNvSpPr txBox="1"/>
          <p:nvPr/>
        </p:nvSpPr>
        <p:spPr>
          <a:xfrm>
            <a:off x="1679558" y="2304465"/>
            <a:ext cx="4975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endParaRPr b="1" sz="20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8"/>
          <p:cNvSpPr txBox="1"/>
          <p:nvPr/>
        </p:nvSpPr>
        <p:spPr>
          <a:xfrm>
            <a:off x="628186" y="1149081"/>
            <a:ext cx="24112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Как сравнить 2 яблока?</a:t>
            </a:r>
            <a:endParaRPr/>
          </a:p>
        </p:txBody>
      </p:sp>
      <p:grpSp>
        <p:nvGrpSpPr>
          <p:cNvPr id="898" name="Google Shape;898;p48"/>
          <p:cNvGrpSpPr/>
          <p:nvPr/>
        </p:nvGrpSpPr>
        <p:grpSpPr>
          <a:xfrm>
            <a:off x="5363685" y="1592892"/>
            <a:ext cx="2933284" cy="478304"/>
            <a:chOff x="5243736" y="1988092"/>
            <a:chExt cx="2933284" cy="478304"/>
          </a:xfrm>
        </p:grpSpPr>
        <p:grpSp>
          <p:nvGrpSpPr>
            <p:cNvPr id="899" name="Google Shape;899;p48"/>
            <p:cNvGrpSpPr/>
            <p:nvPr/>
          </p:nvGrpSpPr>
          <p:grpSpPr>
            <a:xfrm>
              <a:off x="5243736" y="2227244"/>
              <a:ext cx="2933284" cy="239152"/>
              <a:chOff x="5243736" y="2227244"/>
              <a:chExt cx="2933284" cy="239152"/>
            </a:xfrm>
          </p:grpSpPr>
          <p:sp>
            <p:nvSpPr>
              <p:cNvPr id="900" name="Google Shape;900;p48"/>
              <p:cNvSpPr/>
              <p:nvPr/>
            </p:nvSpPr>
            <p:spPr>
              <a:xfrm>
                <a:off x="5243736" y="2227244"/>
                <a:ext cx="514175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01" name="Google Shape;901;p48"/>
              <p:cNvSpPr/>
              <p:nvPr/>
            </p:nvSpPr>
            <p:spPr>
              <a:xfrm>
                <a:off x="5758948" y="2227244"/>
                <a:ext cx="753327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02" name="Google Shape;902;p48"/>
              <p:cNvSpPr/>
              <p:nvPr/>
            </p:nvSpPr>
            <p:spPr>
              <a:xfrm>
                <a:off x="6512275" y="2227244"/>
                <a:ext cx="455069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03" name="Google Shape;903;p48"/>
              <p:cNvSpPr/>
              <p:nvPr/>
            </p:nvSpPr>
            <p:spPr>
              <a:xfrm>
                <a:off x="6964066" y="2227244"/>
                <a:ext cx="71538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04" name="Google Shape;904;p48"/>
              <p:cNvSpPr/>
              <p:nvPr/>
            </p:nvSpPr>
            <p:spPr>
              <a:xfrm>
                <a:off x="7679448" y="2227244"/>
                <a:ext cx="49757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grpSp>
          <p:nvGrpSpPr>
            <p:cNvPr id="905" name="Google Shape;905;p48"/>
            <p:cNvGrpSpPr/>
            <p:nvPr/>
          </p:nvGrpSpPr>
          <p:grpSpPr>
            <a:xfrm>
              <a:off x="5243736" y="1988092"/>
              <a:ext cx="2933284" cy="239152"/>
              <a:chOff x="5243736" y="1988092"/>
              <a:chExt cx="2933284" cy="239152"/>
            </a:xfrm>
          </p:grpSpPr>
          <p:sp>
            <p:nvSpPr>
              <p:cNvPr id="906" name="Google Shape;906;p48"/>
              <p:cNvSpPr/>
              <p:nvPr/>
            </p:nvSpPr>
            <p:spPr>
              <a:xfrm>
                <a:off x="5243736" y="1988092"/>
                <a:ext cx="514175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цвет</a:t>
                </a:r>
                <a:endParaRPr/>
              </a:p>
            </p:txBody>
          </p:sp>
          <p:sp>
            <p:nvSpPr>
              <p:cNvPr id="907" name="Google Shape;907;p48"/>
              <p:cNvSpPr/>
              <p:nvPr/>
            </p:nvSpPr>
            <p:spPr>
              <a:xfrm>
                <a:off x="5758948" y="1988092"/>
                <a:ext cx="753327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размер</a:t>
                </a:r>
                <a:endParaRPr/>
              </a:p>
            </p:txBody>
          </p:sp>
          <p:sp>
            <p:nvSpPr>
              <p:cNvPr id="908" name="Google Shape;908;p48"/>
              <p:cNvSpPr/>
              <p:nvPr/>
            </p:nvSpPr>
            <p:spPr>
              <a:xfrm>
                <a:off x="6508205" y="1988092"/>
                <a:ext cx="463210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вкус</a:t>
                </a:r>
                <a:endParaRPr/>
              </a:p>
            </p:txBody>
          </p:sp>
          <p:sp>
            <p:nvSpPr>
              <p:cNvPr id="909" name="Google Shape;909;p48"/>
              <p:cNvSpPr/>
              <p:nvPr/>
            </p:nvSpPr>
            <p:spPr>
              <a:xfrm>
                <a:off x="6964066" y="1988092"/>
                <a:ext cx="71538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страна</a:t>
                </a:r>
                <a:endParaRPr/>
              </a:p>
            </p:txBody>
          </p:sp>
          <p:sp>
            <p:nvSpPr>
              <p:cNvPr id="910" name="Google Shape;910;p48"/>
              <p:cNvSpPr/>
              <p:nvPr/>
            </p:nvSpPr>
            <p:spPr>
              <a:xfrm>
                <a:off x="7679448" y="1988092"/>
                <a:ext cx="49757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цена</a:t>
                </a:r>
                <a:endParaRPr/>
              </a:p>
            </p:txBody>
          </p:sp>
        </p:grpSp>
      </p:grpSp>
      <p:grpSp>
        <p:nvGrpSpPr>
          <p:cNvPr id="911" name="Google Shape;911;p48"/>
          <p:cNvGrpSpPr/>
          <p:nvPr/>
        </p:nvGrpSpPr>
        <p:grpSpPr>
          <a:xfrm>
            <a:off x="9272876" y="2571750"/>
            <a:ext cx="1193686" cy="478304"/>
            <a:chOff x="7090212" y="3632753"/>
            <a:chExt cx="1193686" cy="478304"/>
          </a:xfrm>
        </p:grpSpPr>
        <p:grpSp>
          <p:nvGrpSpPr>
            <p:cNvPr id="912" name="Google Shape;912;p48"/>
            <p:cNvGrpSpPr/>
            <p:nvPr/>
          </p:nvGrpSpPr>
          <p:grpSpPr>
            <a:xfrm>
              <a:off x="7090212" y="3871905"/>
              <a:ext cx="1193686" cy="239152"/>
              <a:chOff x="2067950" y="4290646"/>
              <a:chExt cx="1193686" cy="239152"/>
            </a:xfrm>
          </p:grpSpPr>
          <p:sp>
            <p:nvSpPr>
              <p:cNvPr id="913" name="Google Shape;913;p48"/>
              <p:cNvSpPr/>
              <p:nvPr/>
            </p:nvSpPr>
            <p:spPr>
              <a:xfrm>
                <a:off x="2067950" y="4290646"/>
                <a:ext cx="23915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14" name="Google Shape;914;p48"/>
              <p:cNvSpPr/>
              <p:nvPr/>
            </p:nvSpPr>
            <p:spPr>
              <a:xfrm>
                <a:off x="2307102" y="4290646"/>
                <a:ext cx="23915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15" name="Google Shape;915;p48"/>
              <p:cNvSpPr/>
              <p:nvPr/>
            </p:nvSpPr>
            <p:spPr>
              <a:xfrm>
                <a:off x="2546254" y="4290646"/>
                <a:ext cx="23915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16" name="Google Shape;916;p48"/>
              <p:cNvSpPr/>
              <p:nvPr/>
            </p:nvSpPr>
            <p:spPr>
              <a:xfrm>
                <a:off x="2783332" y="4290646"/>
                <a:ext cx="23915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17" name="Google Shape;917;p48"/>
              <p:cNvSpPr/>
              <p:nvPr/>
            </p:nvSpPr>
            <p:spPr>
              <a:xfrm>
                <a:off x="3022484" y="4290646"/>
                <a:ext cx="23915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grpSp>
          <p:nvGrpSpPr>
            <p:cNvPr id="918" name="Google Shape;918;p48"/>
            <p:cNvGrpSpPr/>
            <p:nvPr/>
          </p:nvGrpSpPr>
          <p:grpSpPr>
            <a:xfrm>
              <a:off x="7090212" y="3632753"/>
              <a:ext cx="1193686" cy="239152"/>
              <a:chOff x="2067950" y="4051494"/>
              <a:chExt cx="1193686" cy="239152"/>
            </a:xfrm>
          </p:grpSpPr>
          <p:sp>
            <p:nvSpPr>
              <p:cNvPr id="919" name="Google Shape;919;p48"/>
              <p:cNvSpPr/>
              <p:nvPr/>
            </p:nvSpPr>
            <p:spPr>
              <a:xfrm>
                <a:off x="2067950" y="4051494"/>
                <a:ext cx="2391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20" name="Google Shape;920;p48"/>
              <p:cNvSpPr/>
              <p:nvPr/>
            </p:nvSpPr>
            <p:spPr>
              <a:xfrm>
                <a:off x="2307102" y="4051494"/>
                <a:ext cx="2391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/>
              </a:p>
            </p:txBody>
          </p:sp>
          <p:sp>
            <p:nvSpPr>
              <p:cNvPr id="921" name="Google Shape;921;p48"/>
              <p:cNvSpPr/>
              <p:nvPr/>
            </p:nvSpPr>
            <p:spPr>
              <a:xfrm>
                <a:off x="2544180" y="4051494"/>
                <a:ext cx="2391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3</a:t>
                </a:r>
                <a:endParaRPr/>
              </a:p>
            </p:txBody>
          </p:sp>
          <p:sp>
            <p:nvSpPr>
              <p:cNvPr id="922" name="Google Shape;922;p48"/>
              <p:cNvSpPr/>
              <p:nvPr/>
            </p:nvSpPr>
            <p:spPr>
              <a:xfrm>
                <a:off x="2783332" y="4051494"/>
                <a:ext cx="2391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4</a:t>
                </a:r>
                <a:endParaRPr/>
              </a:p>
            </p:txBody>
          </p:sp>
          <p:sp>
            <p:nvSpPr>
              <p:cNvPr id="923" name="Google Shape;923;p48"/>
              <p:cNvSpPr/>
              <p:nvPr/>
            </p:nvSpPr>
            <p:spPr>
              <a:xfrm>
                <a:off x="3022484" y="4051494"/>
                <a:ext cx="2391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5</a:t>
                </a:r>
                <a:endParaRPr/>
              </a:p>
            </p:txBody>
          </p:sp>
        </p:grpSp>
      </p:grpSp>
      <p:sp>
        <p:nvSpPr>
          <p:cNvPr id="924" name="Google Shape;924;p48"/>
          <p:cNvSpPr txBox="1"/>
          <p:nvPr/>
        </p:nvSpPr>
        <p:spPr>
          <a:xfrm>
            <a:off x="6558024" y="2114388"/>
            <a:ext cx="4975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endParaRPr b="1" sz="20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 result for красное яблоко без фона&quot;" id="925" name="Google Shape;92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93657" y="1726163"/>
            <a:ext cx="273136" cy="333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зеленое яблоко без фона&quot;" id="926" name="Google Shape;926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44946" y="2589108"/>
            <a:ext cx="434101" cy="393974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48"/>
          <p:cNvSpPr txBox="1"/>
          <p:nvPr/>
        </p:nvSpPr>
        <p:spPr>
          <a:xfrm>
            <a:off x="5616520" y="1141349"/>
            <a:ext cx="22829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 помощью векторов</a:t>
            </a:r>
            <a:endParaRPr/>
          </a:p>
        </p:txBody>
      </p:sp>
      <p:cxnSp>
        <p:nvCxnSpPr>
          <p:cNvPr id="928" name="Google Shape;928;p48"/>
          <p:cNvCxnSpPr/>
          <p:nvPr/>
        </p:nvCxnSpPr>
        <p:spPr>
          <a:xfrm>
            <a:off x="3355145" y="1333747"/>
            <a:ext cx="1856935" cy="0"/>
          </a:xfrm>
          <a:prstGeom prst="straightConnector1">
            <a:avLst/>
          </a:prstGeom>
          <a:noFill/>
          <a:ln cap="rnd" cmpd="sng" w="12700">
            <a:solidFill>
              <a:schemeClr val="lt1"/>
            </a:solidFill>
            <a:prstDash val="dot"/>
            <a:miter lim="800000"/>
            <a:headEnd len="sm" w="sm" type="none"/>
            <a:tailEnd len="med" w="med" type="triangle"/>
          </a:ln>
        </p:spPr>
      </p:cxnSp>
      <p:grpSp>
        <p:nvGrpSpPr>
          <p:cNvPr id="929" name="Google Shape;929;p48"/>
          <p:cNvGrpSpPr/>
          <p:nvPr/>
        </p:nvGrpSpPr>
        <p:grpSpPr>
          <a:xfrm>
            <a:off x="5363685" y="2469532"/>
            <a:ext cx="2933284" cy="478304"/>
            <a:chOff x="5243736" y="1988092"/>
            <a:chExt cx="2933284" cy="478304"/>
          </a:xfrm>
        </p:grpSpPr>
        <p:grpSp>
          <p:nvGrpSpPr>
            <p:cNvPr id="930" name="Google Shape;930;p48"/>
            <p:cNvGrpSpPr/>
            <p:nvPr/>
          </p:nvGrpSpPr>
          <p:grpSpPr>
            <a:xfrm>
              <a:off x="5243736" y="2227244"/>
              <a:ext cx="2933284" cy="239152"/>
              <a:chOff x="5243736" y="2227244"/>
              <a:chExt cx="2933284" cy="239152"/>
            </a:xfrm>
          </p:grpSpPr>
          <p:sp>
            <p:nvSpPr>
              <p:cNvPr id="931" name="Google Shape;931;p48"/>
              <p:cNvSpPr/>
              <p:nvPr/>
            </p:nvSpPr>
            <p:spPr>
              <a:xfrm>
                <a:off x="5243736" y="2227244"/>
                <a:ext cx="514175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32" name="Google Shape;932;p48"/>
              <p:cNvSpPr/>
              <p:nvPr/>
            </p:nvSpPr>
            <p:spPr>
              <a:xfrm>
                <a:off x="5758948" y="2227244"/>
                <a:ext cx="753327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33" name="Google Shape;933;p48"/>
              <p:cNvSpPr/>
              <p:nvPr/>
            </p:nvSpPr>
            <p:spPr>
              <a:xfrm>
                <a:off x="6512275" y="2227244"/>
                <a:ext cx="455069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34" name="Google Shape;934;p48"/>
              <p:cNvSpPr/>
              <p:nvPr/>
            </p:nvSpPr>
            <p:spPr>
              <a:xfrm>
                <a:off x="6964066" y="2227244"/>
                <a:ext cx="71538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35" name="Google Shape;935;p48"/>
              <p:cNvSpPr/>
              <p:nvPr/>
            </p:nvSpPr>
            <p:spPr>
              <a:xfrm>
                <a:off x="7679448" y="2227244"/>
                <a:ext cx="49757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grpSp>
          <p:nvGrpSpPr>
            <p:cNvPr id="936" name="Google Shape;936;p48"/>
            <p:cNvGrpSpPr/>
            <p:nvPr/>
          </p:nvGrpSpPr>
          <p:grpSpPr>
            <a:xfrm>
              <a:off x="5243736" y="1988092"/>
              <a:ext cx="2933284" cy="239152"/>
              <a:chOff x="5243736" y="1988092"/>
              <a:chExt cx="2933284" cy="239152"/>
            </a:xfrm>
          </p:grpSpPr>
          <p:sp>
            <p:nvSpPr>
              <p:cNvPr id="937" name="Google Shape;937;p48"/>
              <p:cNvSpPr/>
              <p:nvPr/>
            </p:nvSpPr>
            <p:spPr>
              <a:xfrm>
                <a:off x="5243736" y="1988092"/>
                <a:ext cx="514175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цвет</a:t>
                </a:r>
                <a:endParaRPr/>
              </a:p>
            </p:txBody>
          </p:sp>
          <p:sp>
            <p:nvSpPr>
              <p:cNvPr id="938" name="Google Shape;938;p48"/>
              <p:cNvSpPr/>
              <p:nvPr/>
            </p:nvSpPr>
            <p:spPr>
              <a:xfrm>
                <a:off x="5758948" y="1988092"/>
                <a:ext cx="753327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размер</a:t>
                </a:r>
                <a:endParaRPr/>
              </a:p>
            </p:txBody>
          </p:sp>
          <p:sp>
            <p:nvSpPr>
              <p:cNvPr id="939" name="Google Shape;939;p48"/>
              <p:cNvSpPr/>
              <p:nvPr/>
            </p:nvSpPr>
            <p:spPr>
              <a:xfrm>
                <a:off x="6508204" y="1988092"/>
                <a:ext cx="46321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вкус</a:t>
                </a:r>
                <a:endParaRPr/>
              </a:p>
            </p:txBody>
          </p:sp>
          <p:sp>
            <p:nvSpPr>
              <p:cNvPr id="940" name="Google Shape;940;p48"/>
              <p:cNvSpPr/>
              <p:nvPr/>
            </p:nvSpPr>
            <p:spPr>
              <a:xfrm>
                <a:off x="6964066" y="1988092"/>
                <a:ext cx="71538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страна</a:t>
                </a:r>
                <a:endParaRPr/>
              </a:p>
            </p:txBody>
          </p:sp>
          <p:sp>
            <p:nvSpPr>
              <p:cNvPr id="941" name="Google Shape;941;p48"/>
              <p:cNvSpPr/>
              <p:nvPr/>
            </p:nvSpPr>
            <p:spPr>
              <a:xfrm>
                <a:off x="7679448" y="1988092"/>
                <a:ext cx="49757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цена</a:t>
                </a:r>
                <a:endParaRPr/>
              </a:p>
            </p:txBody>
          </p:sp>
        </p:grpSp>
      </p:grpSp>
      <p:grpSp>
        <p:nvGrpSpPr>
          <p:cNvPr id="942" name="Google Shape;942;p48"/>
          <p:cNvGrpSpPr/>
          <p:nvPr/>
        </p:nvGrpSpPr>
        <p:grpSpPr>
          <a:xfrm>
            <a:off x="964409" y="3555172"/>
            <a:ext cx="7196531" cy="801093"/>
            <a:chOff x="964409" y="3745672"/>
            <a:chExt cx="7196531" cy="801093"/>
          </a:xfrm>
        </p:grpSpPr>
        <p:sp>
          <p:nvSpPr>
            <p:cNvPr id="943" name="Google Shape;943;p48"/>
            <p:cNvSpPr/>
            <p:nvPr/>
          </p:nvSpPr>
          <p:spPr>
            <a:xfrm>
              <a:off x="2423063" y="3968504"/>
              <a:ext cx="1404000" cy="574043"/>
            </a:xfrm>
            <a:prstGeom prst="rect">
              <a:avLst/>
            </a:prstGeom>
            <a:gradFill>
              <a:gsLst>
                <a:gs pos="0">
                  <a:srgbClr val="687588">
                    <a:alpha val="53725"/>
                  </a:srgbClr>
                </a:gs>
                <a:gs pos="100000">
                  <a:srgbClr val="C1E3FE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i="1"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большой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1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i="1"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маленький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’:0</a:t>
              </a: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987147" y="3970059"/>
              <a:ext cx="1404000" cy="574043"/>
            </a:xfrm>
            <a:prstGeom prst="rect">
              <a:avLst/>
            </a:prstGeom>
            <a:gradFill>
              <a:gsLst>
                <a:gs pos="0">
                  <a:srgbClr val="687588">
                    <a:alpha val="53725"/>
                  </a:srgbClr>
                </a:gs>
                <a:gs pos="100000">
                  <a:srgbClr val="C1E3FE">
                    <a:alpha val="0"/>
                  </a:srgbClr>
                </a:gs>
              </a:gsLst>
              <a:lin ang="5400000" scaled="0"/>
            </a:gradFill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i="1"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зеленый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1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i="1"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красный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0</a:t>
              </a: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3862625" y="3972722"/>
              <a:ext cx="1404000" cy="574043"/>
            </a:xfrm>
            <a:prstGeom prst="rect">
              <a:avLst/>
            </a:prstGeom>
            <a:gradFill>
              <a:gsLst>
                <a:gs pos="0">
                  <a:srgbClr val="687588">
                    <a:alpha val="53725"/>
                  </a:srgbClr>
                </a:gs>
                <a:gs pos="100000">
                  <a:srgbClr val="C1E3FE">
                    <a:alpha val="0"/>
                  </a:srgbClr>
                </a:gs>
              </a:gsLst>
              <a:lin ang="5400000" scaled="0"/>
            </a:gradFill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i="1"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кислый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1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i="1"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сладкий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0</a:t>
              </a:r>
              <a:endParaRPr/>
            </a:p>
          </p:txBody>
        </p:sp>
        <p:sp>
          <p:nvSpPr>
            <p:cNvPr id="946" name="Google Shape;946;p48"/>
            <p:cNvSpPr/>
            <p:nvPr/>
          </p:nvSpPr>
          <p:spPr>
            <a:xfrm>
              <a:off x="5302626" y="3968501"/>
              <a:ext cx="1404000" cy="574046"/>
            </a:xfrm>
            <a:prstGeom prst="rect">
              <a:avLst/>
            </a:prstGeom>
            <a:gradFill>
              <a:gsLst>
                <a:gs pos="0">
                  <a:srgbClr val="687588">
                    <a:alpha val="53725"/>
                  </a:srgbClr>
                </a:gs>
                <a:gs pos="100000">
                  <a:srgbClr val="C1E3FE">
                    <a:alpha val="0"/>
                  </a:srgbClr>
                </a:gs>
              </a:gsLst>
              <a:lin ang="5400000" scaled="0"/>
            </a:gradFill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i="1"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Польша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1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i="1"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Россия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0</a:t>
              </a:r>
              <a:endParaRPr/>
            </a:p>
          </p:txBody>
        </p:sp>
        <p:sp>
          <p:nvSpPr>
            <p:cNvPr id="947" name="Google Shape;947;p48"/>
            <p:cNvSpPr/>
            <p:nvPr/>
          </p:nvSpPr>
          <p:spPr>
            <a:xfrm>
              <a:off x="6742626" y="3968501"/>
              <a:ext cx="1404000" cy="574046"/>
            </a:xfrm>
            <a:prstGeom prst="rect">
              <a:avLst/>
            </a:prstGeom>
            <a:gradFill>
              <a:gsLst>
                <a:gs pos="0">
                  <a:srgbClr val="687588">
                    <a:alpha val="53725"/>
                  </a:srgbClr>
                </a:gs>
                <a:gs pos="100000">
                  <a:srgbClr val="C1E3FE">
                    <a:alpha val="0"/>
                  </a:srgbClr>
                </a:gs>
              </a:gsLst>
              <a:lin ang="5400000" scaled="0"/>
            </a:gradFill>
            <a:ln cap="flat" cmpd="sng" w="1905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i="1"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дорогой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1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‘</a:t>
              </a:r>
              <a:r>
                <a:rPr i="1"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дешевый</a:t>
              </a: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’: 0</a:t>
              </a:r>
              <a:endParaRPr/>
            </a:p>
          </p:txBody>
        </p:sp>
        <p:grpSp>
          <p:nvGrpSpPr>
            <p:cNvPr id="948" name="Google Shape;948;p48"/>
            <p:cNvGrpSpPr/>
            <p:nvPr/>
          </p:nvGrpSpPr>
          <p:grpSpPr>
            <a:xfrm>
              <a:off x="964409" y="3745672"/>
              <a:ext cx="7196531" cy="227050"/>
              <a:chOff x="3770626" y="2182023"/>
              <a:chExt cx="5654525" cy="239446"/>
            </a:xfrm>
          </p:grpSpPr>
          <p:sp>
            <p:nvSpPr>
              <p:cNvPr id="949" name="Google Shape;949;p48"/>
              <p:cNvSpPr/>
              <p:nvPr/>
            </p:nvSpPr>
            <p:spPr>
              <a:xfrm>
                <a:off x="3770626" y="2182317"/>
                <a:ext cx="1131450" cy="239152"/>
              </a:xfrm>
              <a:prstGeom prst="rect">
                <a:avLst/>
              </a:prstGeom>
              <a:solidFill>
                <a:srgbClr val="FFCC32"/>
              </a:solidFill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160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цвет</a:t>
                </a:r>
                <a:endParaRPr/>
              </a:p>
            </p:txBody>
          </p:sp>
          <p:sp>
            <p:nvSpPr>
              <p:cNvPr id="950" name="Google Shape;950;p48"/>
              <p:cNvSpPr/>
              <p:nvPr/>
            </p:nvSpPr>
            <p:spPr>
              <a:xfrm>
                <a:off x="4902076" y="2182316"/>
                <a:ext cx="1131450" cy="239152"/>
              </a:xfrm>
              <a:prstGeom prst="rect">
                <a:avLst/>
              </a:prstGeom>
              <a:solidFill>
                <a:srgbClr val="FFCC32"/>
              </a:solidFill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160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размер</a:t>
                </a:r>
                <a:endParaRPr/>
              </a:p>
            </p:txBody>
          </p:sp>
          <p:sp>
            <p:nvSpPr>
              <p:cNvPr id="951" name="Google Shape;951;p48"/>
              <p:cNvSpPr/>
              <p:nvPr/>
            </p:nvSpPr>
            <p:spPr>
              <a:xfrm>
                <a:off x="6044631" y="2182024"/>
                <a:ext cx="1131450" cy="239152"/>
              </a:xfrm>
              <a:prstGeom prst="rect">
                <a:avLst/>
              </a:prstGeom>
              <a:solidFill>
                <a:srgbClr val="FFCC32"/>
              </a:solidFill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160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вкус</a:t>
                </a:r>
                <a:endParaRPr/>
              </a:p>
            </p:txBody>
          </p:sp>
          <p:sp>
            <p:nvSpPr>
              <p:cNvPr id="952" name="Google Shape;952;p48"/>
              <p:cNvSpPr/>
              <p:nvPr/>
            </p:nvSpPr>
            <p:spPr>
              <a:xfrm>
                <a:off x="7168045" y="2182024"/>
                <a:ext cx="1131450" cy="239153"/>
              </a:xfrm>
              <a:prstGeom prst="rect">
                <a:avLst/>
              </a:prstGeom>
              <a:solidFill>
                <a:srgbClr val="FFCC32"/>
              </a:solidFill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160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страна</a:t>
                </a:r>
                <a:endParaRPr/>
              </a:p>
            </p:txBody>
          </p:sp>
          <p:sp>
            <p:nvSpPr>
              <p:cNvPr id="953" name="Google Shape;953;p48"/>
              <p:cNvSpPr/>
              <p:nvPr/>
            </p:nvSpPr>
            <p:spPr>
              <a:xfrm>
                <a:off x="8293701" y="2182023"/>
                <a:ext cx="1131450" cy="239153"/>
              </a:xfrm>
              <a:prstGeom prst="rect">
                <a:avLst/>
              </a:prstGeom>
              <a:solidFill>
                <a:srgbClr val="FFCC32"/>
              </a:solidFill>
              <a:ln cap="flat" cmpd="sng" w="19050">
                <a:solidFill>
                  <a:schemeClr val="dk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ru-RU" sz="160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цена</a:t>
                </a:r>
                <a:endParaRPr/>
              </a:p>
            </p:txBody>
          </p:sp>
        </p:grp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9"/>
          <p:cNvSpPr/>
          <p:nvPr/>
        </p:nvSpPr>
        <p:spPr>
          <a:xfrm>
            <a:off x="515675" y="3262360"/>
            <a:ext cx="1548075" cy="20474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p49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0" name="Google Shape;960;p49"/>
          <p:cNvSpPr txBox="1"/>
          <p:nvPr/>
        </p:nvSpPr>
        <p:spPr>
          <a:xfrm>
            <a:off x="336813" y="2333280"/>
            <a:ext cx="27461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Признаки</a:t>
            </a: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(измерения):   </a:t>
            </a:r>
            <a:endParaRPr/>
          </a:p>
        </p:txBody>
      </p:sp>
      <p:sp>
        <p:nvSpPr>
          <p:cNvPr id="961" name="Google Shape;961;p49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слов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2" name="Google Shape;962;p49"/>
          <p:cNvSpPr/>
          <p:nvPr/>
        </p:nvSpPr>
        <p:spPr>
          <a:xfrm>
            <a:off x="443082" y="2557594"/>
            <a:ext cx="360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слова из словаря. Количество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признаков = размер словаря.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3" name="Google Shape;963;p49"/>
          <p:cNvGrpSpPr/>
          <p:nvPr/>
        </p:nvGrpSpPr>
        <p:grpSpPr>
          <a:xfrm>
            <a:off x="339084" y="1667560"/>
            <a:ext cx="2989441" cy="400110"/>
            <a:chOff x="5884553" y="2263325"/>
            <a:chExt cx="2989441" cy="400110"/>
          </a:xfrm>
        </p:grpSpPr>
        <p:sp>
          <p:nvSpPr>
            <p:cNvPr id="964" name="Google Shape;964;p49"/>
            <p:cNvSpPr txBox="1"/>
            <p:nvPr/>
          </p:nvSpPr>
          <p:spPr>
            <a:xfrm>
              <a:off x="7398189" y="2263325"/>
              <a:ext cx="4975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000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VS.</a:t>
              </a:r>
              <a:endParaRPr b="1" sz="2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9"/>
            <p:cNvSpPr txBox="1"/>
            <p:nvPr/>
          </p:nvSpPr>
          <p:spPr>
            <a:xfrm>
              <a:off x="5884553" y="2263325"/>
              <a:ext cx="13724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«Аэростат»</a:t>
              </a:r>
              <a:endParaRPr/>
            </a:p>
          </p:txBody>
        </p:sp>
        <p:sp>
          <p:nvSpPr>
            <p:cNvPr id="966" name="Google Shape;966;p49"/>
            <p:cNvSpPr txBox="1"/>
            <p:nvPr/>
          </p:nvSpPr>
          <p:spPr>
            <a:xfrm>
              <a:off x="7974389" y="2263325"/>
              <a:ext cx="89960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«Шар»</a:t>
              </a:r>
              <a:endParaRPr/>
            </a:p>
          </p:txBody>
        </p:sp>
      </p:grpSp>
      <p:sp>
        <p:nvSpPr>
          <p:cNvPr id="967" name="Google Shape;967;p49"/>
          <p:cNvSpPr txBox="1"/>
          <p:nvPr/>
        </p:nvSpPr>
        <p:spPr>
          <a:xfrm>
            <a:off x="4401555" y="1765922"/>
            <a:ext cx="1015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«Аэростат»</a:t>
            </a:r>
            <a:endParaRPr/>
          </a:p>
        </p:txBody>
      </p:sp>
      <p:sp>
        <p:nvSpPr>
          <p:cNvPr id="968" name="Google Shape;968;p49"/>
          <p:cNvSpPr txBox="1"/>
          <p:nvPr/>
        </p:nvSpPr>
        <p:spPr>
          <a:xfrm>
            <a:off x="6951270" y="272743"/>
            <a:ext cx="20276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one-hot encoding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49"/>
          <p:cNvSpPr txBox="1"/>
          <p:nvPr/>
        </p:nvSpPr>
        <p:spPr>
          <a:xfrm>
            <a:off x="689100" y="1088463"/>
            <a:ext cx="22894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Как сравнить 2 слова?</a:t>
            </a:r>
            <a:endParaRPr/>
          </a:p>
        </p:txBody>
      </p:sp>
      <p:sp>
        <p:nvSpPr>
          <p:cNvPr id="970" name="Google Shape;970;p49"/>
          <p:cNvSpPr txBox="1"/>
          <p:nvPr/>
        </p:nvSpPr>
        <p:spPr>
          <a:xfrm>
            <a:off x="5987801" y="1086858"/>
            <a:ext cx="22829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 помощью векторов</a:t>
            </a:r>
            <a:endParaRPr/>
          </a:p>
        </p:txBody>
      </p:sp>
      <p:cxnSp>
        <p:nvCxnSpPr>
          <p:cNvPr id="971" name="Google Shape;971;p49"/>
          <p:cNvCxnSpPr/>
          <p:nvPr/>
        </p:nvCxnSpPr>
        <p:spPr>
          <a:xfrm>
            <a:off x="3545610" y="1273129"/>
            <a:ext cx="1856935" cy="0"/>
          </a:xfrm>
          <a:prstGeom prst="straightConnector1">
            <a:avLst/>
          </a:prstGeom>
          <a:noFill/>
          <a:ln cap="rnd" cmpd="sng" w="12700">
            <a:solidFill>
              <a:schemeClr val="lt1"/>
            </a:solidFill>
            <a:prstDash val="dot"/>
            <a:miter lim="800000"/>
            <a:headEnd len="sm" w="sm" type="none"/>
            <a:tailEnd len="med" w="med" type="triangle"/>
          </a:ln>
        </p:spPr>
      </p:cxnSp>
      <p:grpSp>
        <p:nvGrpSpPr>
          <p:cNvPr id="972" name="Google Shape;972;p49"/>
          <p:cNvGrpSpPr/>
          <p:nvPr/>
        </p:nvGrpSpPr>
        <p:grpSpPr>
          <a:xfrm>
            <a:off x="5426583" y="1561303"/>
            <a:ext cx="3271295" cy="478304"/>
            <a:chOff x="5104937" y="2031023"/>
            <a:chExt cx="3271295" cy="478304"/>
          </a:xfrm>
        </p:grpSpPr>
        <p:grpSp>
          <p:nvGrpSpPr>
            <p:cNvPr id="973" name="Google Shape;973;p49"/>
            <p:cNvGrpSpPr/>
            <p:nvPr/>
          </p:nvGrpSpPr>
          <p:grpSpPr>
            <a:xfrm>
              <a:off x="5104937" y="2270175"/>
              <a:ext cx="3271293" cy="239152"/>
              <a:chOff x="5104937" y="2270175"/>
              <a:chExt cx="3271293" cy="239152"/>
            </a:xfrm>
          </p:grpSpPr>
          <p:sp>
            <p:nvSpPr>
              <p:cNvPr id="974" name="Google Shape;974;p49"/>
              <p:cNvSpPr/>
              <p:nvPr/>
            </p:nvSpPr>
            <p:spPr>
              <a:xfrm>
                <a:off x="5104937" y="2270175"/>
                <a:ext cx="81205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75" name="Google Shape;975;p49"/>
              <p:cNvSpPr/>
              <p:nvPr/>
            </p:nvSpPr>
            <p:spPr>
              <a:xfrm>
                <a:off x="5926996" y="2270175"/>
                <a:ext cx="647626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76" name="Google Shape;976;p49"/>
              <p:cNvSpPr/>
              <p:nvPr/>
            </p:nvSpPr>
            <p:spPr>
              <a:xfrm>
                <a:off x="6570509" y="2270175"/>
                <a:ext cx="474290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77" name="Google Shape;977;p49"/>
              <p:cNvSpPr/>
              <p:nvPr/>
            </p:nvSpPr>
            <p:spPr>
              <a:xfrm>
                <a:off x="7044798" y="2270175"/>
                <a:ext cx="575201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78" name="Google Shape;978;p49"/>
              <p:cNvSpPr/>
              <p:nvPr/>
            </p:nvSpPr>
            <p:spPr>
              <a:xfrm>
                <a:off x="7619999" y="2270175"/>
                <a:ext cx="756231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grpSp>
          <p:nvGrpSpPr>
            <p:cNvPr id="979" name="Google Shape;979;p49"/>
            <p:cNvGrpSpPr/>
            <p:nvPr/>
          </p:nvGrpSpPr>
          <p:grpSpPr>
            <a:xfrm>
              <a:off x="5104937" y="2031023"/>
              <a:ext cx="3271295" cy="239152"/>
              <a:chOff x="5104937" y="2031023"/>
              <a:chExt cx="3271295" cy="239152"/>
            </a:xfrm>
          </p:grpSpPr>
          <p:sp>
            <p:nvSpPr>
              <p:cNvPr id="980" name="Google Shape;980;p49"/>
              <p:cNvSpPr/>
              <p:nvPr/>
            </p:nvSpPr>
            <p:spPr>
              <a:xfrm>
                <a:off x="5104937" y="2031023"/>
                <a:ext cx="8120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поднятие</a:t>
                </a:r>
                <a:endParaRPr/>
              </a:p>
            </p:txBody>
          </p:sp>
          <p:sp>
            <p:nvSpPr>
              <p:cNvPr id="981" name="Google Shape;981;p49"/>
              <p:cNvSpPr/>
              <p:nvPr/>
            </p:nvSpPr>
            <p:spPr>
              <a:xfrm>
                <a:off x="5926996" y="2031023"/>
                <a:ext cx="647626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воздух</a:t>
                </a:r>
                <a:endParaRPr/>
              </a:p>
            </p:txBody>
          </p:sp>
          <p:sp>
            <p:nvSpPr>
              <p:cNvPr id="982" name="Google Shape;982;p49"/>
              <p:cNvSpPr/>
              <p:nvPr/>
            </p:nvSpPr>
            <p:spPr>
              <a:xfrm>
                <a:off x="6570509" y="2031023"/>
                <a:ext cx="474290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шар</a:t>
                </a:r>
                <a:endParaRPr/>
              </a:p>
            </p:txBody>
          </p:sp>
          <p:sp>
            <p:nvSpPr>
              <p:cNvPr id="983" name="Google Shape;983;p49"/>
              <p:cNvSpPr/>
              <p:nvPr/>
            </p:nvSpPr>
            <p:spPr>
              <a:xfrm>
                <a:off x="7044798" y="2031023"/>
                <a:ext cx="57520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сила</a:t>
                </a:r>
                <a:endParaRPr/>
              </a:p>
            </p:txBody>
          </p:sp>
          <p:sp>
            <p:nvSpPr>
              <p:cNvPr id="984" name="Google Shape;984;p49"/>
              <p:cNvSpPr/>
              <p:nvPr/>
            </p:nvSpPr>
            <p:spPr>
              <a:xfrm>
                <a:off x="7620001" y="2031023"/>
                <a:ext cx="75623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аэростат</a:t>
                </a:r>
                <a:endParaRPr/>
              </a:p>
            </p:txBody>
          </p:sp>
        </p:grpSp>
      </p:grpSp>
      <p:sp>
        <p:nvSpPr>
          <p:cNvPr id="985" name="Google Shape;985;p49"/>
          <p:cNvSpPr txBox="1"/>
          <p:nvPr/>
        </p:nvSpPr>
        <p:spPr>
          <a:xfrm>
            <a:off x="6880513" y="2116224"/>
            <a:ext cx="4975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endParaRPr b="1" sz="20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86" name="Google Shape;986;p49"/>
          <p:cNvGrpSpPr/>
          <p:nvPr/>
        </p:nvGrpSpPr>
        <p:grpSpPr>
          <a:xfrm>
            <a:off x="5426583" y="2498914"/>
            <a:ext cx="3271295" cy="478304"/>
            <a:chOff x="5104937" y="2031023"/>
            <a:chExt cx="3271295" cy="478304"/>
          </a:xfrm>
        </p:grpSpPr>
        <p:grpSp>
          <p:nvGrpSpPr>
            <p:cNvPr id="987" name="Google Shape;987;p49"/>
            <p:cNvGrpSpPr/>
            <p:nvPr/>
          </p:nvGrpSpPr>
          <p:grpSpPr>
            <a:xfrm>
              <a:off x="5104937" y="2270175"/>
              <a:ext cx="3271293" cy="239152"/>
              <a:chOff x="5104937" y="2270175"/>
              <a:chExt cx="3271293" cy="239152"/>
            </a:xfrm>
          </p:grpSpPr>
          <p:sp>
            <p:nvSpPr>
              <p:cNvPr id="988" name="Google Shape;988;p49"/>
              <p:cNvSpPr/>
              <p:nvPr/>
            </p:nvSpPr>
            <p:spPr>
              <a:xfrm>
                <a:off x="5104937" y="2270175"/>
                <a:ext cx="81205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89" name="Google Shape;989;p49"/>
              <p:cNvSpPr/>
              <p:nvPr/>
            </p:nvSpPr>
            <p:spPr>
              <a:xfrm>
                <a:off x="5926996" y="2270175"/>
                <a:ext cx="647626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6570509" y="2270175"/>
                <a:ext cx="474290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7044798" y="2270175"/>
                <a:ext cx="575201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992" name="Google Shape;992;p49"/>
              <p:cNvSpPr/>
              <p:nvPr/>
            </p:nvSpPr>
            <p:spPr>
              <a:xfrm>
                <a:off x="7619999" y="2270175"/>
                <a:ext cx="756231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grpSp>
          <p:nvGrpSpPr>
            <p:cNvPr id="993" name="Google Shape;993;p49"/>
            <p:cNvGrpSpPr/>
            <p:nvPr/>
          </p:nvGrpSpPr>
          <p:grpSpPr>
            <a:xfrm>
              <a:off x="5104937" y="2031023"/>
              <a:ext cx="3271295" cy="239152"/>
              <a:chOff x="5104937" y="2031023"/>
              <a:chExt cx="3271295" cy="239152"/>
            </a:xfrm>
          </p:grpSpPr>
          <p:sp>
            <p:nvSpPr>
              <p:cNvPr id="994" name="Google Shape;994;p49"/>
              <p:cNvSpPr/>
              <p:nvPr/>
            </p:nvSpPr>
            <p:spPr>
              <a:xfrm>
                <a:off x="5104937" y="2031023"/>
                <a:ext cx="8120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поднятие</a:t>
                </a:r>
                <a:endParaRPr/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5926996" y="2031023"/>
                <a:ext cx="647626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воздух</a:t>
                </a:r>
                <a:endParaRPr/>
              </a:p>
            </p:txBody>
          </p:sp>
          <p:sp>
            <p:nvSpPr>
              <p:cNvPr id="996" name="Google Shape;996;p49"/>
              <p:cNvSpPr/>
              <p:nvPr/>
            </p:nvSpPr>
            <p:spPr>
              <a:xfrm>
                <a:off x="6570509" y="2031023"/>
                <a:ext cx="474290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шар</a:t>
                </a:r>
                <a:endParaRPr/>
              </a:p>
            </p:txBody>
          </p:sp>
          <p:sp>
            <p:nvSpPr>
              <p:cNvPr id="997" name="Google Shape;997;p49"/>
              <p:cNvSpPr/>
              <p:nvPr/>
            </p:nvSpPr>
            <p:spPr>
              <a:xfrm>
                <a:off x="7044798" y="2031023"/>
                <a:ext cx="57520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сила</a:t>
                </a:r>
                <a:endParaRPr/>
              </a:p>
            </p:txBody>
          </p:sp>
          <p:sp>
            <p:nvSpPr>
              <p:cNvPr id="998" name="Google Shape;998;p49"/>
              <p:cNvSpPr/>
              <p:nvPr/>
            </p:nvSpPr>
            <p:spPr>
              <a:xfrm>
                <a:off x="7620001" y="2031023"/>
                <a:ext cx="75623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аэростат</a:t>
                </a:r>
                <a:endParaRPr/>
              </a:p>
            </p:txBody>
          </p:sp>
        </p:grpSp>
      </p:grpSp>
      <p:sp>
        <p:nvSpPr>
          <p:cNvPr id="999" name="Google Shape;999;p49"/>
          <p:cNvSpPr txBox="1"/>
          <p:nvPr/>
        </p:nvSpPr>
        <p:spPr>
          <a:xfrm>
            <a:off x="4728537" y="2703753"/>
            <a:ext cx="686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«Шар»</a:t>
            </a:r>
            <a:endParaRPr/>
          </a:p>
        </p:txBody>
      </p:sp>
      <p:sp>
        <p:nvSpPr>
          <p:cNvPr id="1000" name="Google Shape;1000;p49"/>
          <p:cNvSpPr txBox="1"/>
          <p:nvPr/>
        </p:nvSpPr>
        <p:spPr>
          <a:xfrm>
            <a:off x="8678794" y="163117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001" name="Google Shape;1001;p49"/>
          <p:cNvSpPr txBox="1"/>
          <p:nvPr/>
        </p:nvSpPr>
        <p:spPr>
          <a:xfrm>
            <a:off x="8678794" y="25534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grpSp>
        <p:nvGrpSpPr>
          <p:cNvPr id="1002" name="Google Shape;1002;p49"/>
          <p:cNvGrpSpPr/>
          <p:nvPr/>
        </p:nvGrpSpPr>
        <p:grpSpPr>
          <a:xfrm>
            <a:off x="339084" y="4754880"/>
            <a:ext cx="2758134" cy="261610"/>
            <a:chOff x="5461826" y="4184372"/>
            <a:chExt cx="2758134" cy="261610"/>
          </a:xfrm>
        </p:grpSpPr>
        <p:sp>
          <p:nvSpPr>
            <p:cNvPr id="1003" name="Google Shape;1003;p49"/>
            <p:cNvSpPr txBox="1"/>
            <p:nvPr/>
          </p:nvSpPr>
          <p:spPr>
            <a:xfrm>
              <a:off x="5461826" y="4184372"/>
              <a:ext cx="2551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*</a:t>
              </a:r>
              <a:endParaRPr/>
            </a:p>
          </p:txBody>
        </p:sp>
        <p:sp>
          <p:nvSpPr>
            <p:cNvPr id="1004" name="Google Shape;1004;p49"/>
            <p:cNvSpPr txBox="1"/>
            <p:nvPr/>
          </p:nvSpPr>
          <p:spPr>
            <a:xfrm>
              <a:off x="5579494" y="4197969"/>
              <a:ext cx="26404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rgbClr val="A0D6F2"/>
                  </a:solidFill>
                  <a:latin typeface="Calibri"/>
                  <a:ea typeface="Calibri"/>
                  <a:cs typeface="Calibri"/>
                  <a:sym typeface="Calibri"/>
                </a:rPr>
                <a:t>Сработает при условии, что в словаре 5 слов.</a:t>
              </a:r>
              <a:endParaRPr/>
            </a:p>
          </p:txBody>
        </p:sp>
      </p:grpSp>
      <p:sp>
        <p:nvSpPr>
          <p:cNvPr id="1005" name="Google Shape;1005;p49"/>
          <p:cNvSpPr/>
          <p:nvPr/>
        </p:nvSpPr>
        <p:spPr>
          <a:xfrm>
            <a:off x="515676" y="3779559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/>
          </a:p>
        </p:txBody>
      </p:sp>
      <p:sp>
        <p:nvSpPr>
          <p:cNvPr id="1006" name="Google Shape;1006;p49"/>
          <p:cNvSpPr/>
          <p:nvPr/>
        </p:nvSpPr>
        <p:spPr>
          <a:xfrm>
            <a:off x="492937" y="3555450"/>
            <a:ext cx="1138712" cy="226771"/>
          </a:xfrm>
          <a:prstGeom prst="rect">
            <a:avLst/>
          </a:prstGeom>
          <a:solidFill>
            <a:srgbClr val="FFCC32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поднятие</a:t>
            </a:r>
            <a:endParaRPr/>
          </a:p>
        </p:txBody>
      </p:sp>
      <p:sp>
        <p:nvSpPr>
          <p:cNvPr id="1007" name="Google Shape;1007;p49"/>
          <p:cNvSpPr/>
          <p:nvPr/>
        </p:nvSpPr>
        <p:spPr>
          <a:xfrm>
            <a:off x="1631948" y="3555171"/>
            <a:ext cx="1138712" cy="226771"/>
          </a:xfrm>
          <a:prstGeom prst="rect">
            <a:avLst/>
          </a:prstGeom>
          <a:solidFill>
            <a:srgbClr val="FFCC32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воздух</a:t>
            </a:r>
            <a:endParaRPr/>
          </a:p>
        </p:txBody>
      </p:sp>
      <p:sp>
        <p:nvSpPr>
          <p:cNvPr id="1008" name="Google Shape;1008;p49"/>
          <p:cNvSpPr/>
          <p:nvPr/>
        </p:nvSpPr>
        <p:spPr>
          <a:xfrm>
            <a:off x="2765927" y="3555172"/>
            <a:ext cx="1138712" cy="226771"/>
          </a:xfrm>
          <a:prstGeom prst="rect">
            <a:avLst/>
          </a:prstGeom>
          <a:solidFill>
            <a:srgbClr val="FFCC32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endParaRPr/>
          </a:p>
        </p:txBody>
      </p:sp>
      <p:sp>
        <p:nvSpPr>
          <p:cNvPr id="1009" name="Google Shape;1009;p49"/>
          <p:cNvSpPr/>
          <p:nvPr/>
        </p:nvSpPr>
        <p:spPr>
          <a:xfrm>
            <a:off x="3905900" y="3555172"/>
            <a:ext cx="1138712" cy="226772"/>
          </a:xfrm>
          <a:prstGeom prst="rect">
            <a:avLst/>
          </a:prstGeom>
          <a:solidFill>
            <a:srgbClr val="FFCC32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сила</a:t>
            </a:r>
            <a:endParaRPr/>
          </a:p>
        </p:txBody>
      </p:sp>
      <p:sp>
        <p:nvSpPr>
          <p:cNvPr id="1010" name="Google Shape;1010;p49"/>
          <p:cNvSpPr/>
          <p:nvPr/>
        </p:nvSpPr>
        <p:spPr>
          <a:xfrm>
            <a:off x="5038618" y="3555171"/>
            <a:ext cx="1138712" cy="226772"/>
          </a:xfrm>
          <a:prstGeom prst="rect">
            <a:avLst/>
          </a:prstGeom>
          <a:solidFill>
            <a:srgbClr val="FFCC32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endParaRPr/>
          </a:p>
        </p:txBody>
      </p:sp>
      <p:sp>
        <p:nvSpPr>
          <p:cNvPr id="1011" name="Google Shape;1011;p49"/>
          <p:cNvSpPr/>
          <p:nvPr/>
        </p:nvSpPr>
        <p:spPr>
          <a:xfrm>
            <a:off x="1646265" y="3781662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/>
          </a:p>
        </p:txBody>
      </p:sp>
      <p:sp>
        <p:nvSpPr>
          <p:cNvPr id="1012" name="Google Shape;1012;p49"/>
          <p:cNvSpPr/>
          <p:nvPr/>
        </p:nvSpPr>
        <p:spPr>
          <a:xfrm>
            <a:off x="2780244" y="3782221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1</a:t>
            </a:r>
            <a:endParaRPr/>
          </a:p>
        </p:txBody>
      </p:sp>
      <p:sp>
        <p:nvSpPr>
          <p:cNvPr id="1013" name="Google Shape;1013;p49"/>
          <p:cNvSpPr/>
          <p:nvPr/>
        </p:nvSpPr>
        <p:spPr>
          <a:xfrm>
            <a:off x="3918956" y="3782221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/>
          </a:p>
        </p:txBody>
      </p:sp>
      <p:sp>
        <p:nvSpPr>
          <p:cNvPr id="1014" name="Google Shape;1014;p49"/>
          <p:cNvSpPr/>
          <p:nvPr/>
        </p:nvSpPr>
        <p:spPr>
          <a:xfrm>
            <a:off x="6171336" y="3555171"/>
            <a:ext cx="1138712" cy="226772"/>
          </a:xfrm>
          <a:prstGeom prst="rect">
            <a:avLst/>
          </a:prstGeom>
          <a:solidFill>
            <a:srgbClr val="FFCC32"/>
          </a:soli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</p:txBody>
      </p:sp>
      <p:sp>
        <p:nvSpPr>
          <p:cNvPr id="1015" name="Google Shape;1015;p49"/>
          <p:cNvSpPr/>
          <p:nvPr/>
        </p:nvSpPr>
        <p:spPr>
          <a:xfrm>
            <a:off x="5052769" y="3782221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1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/>
          </a:p>
        </p:txBody>
      </p:sp>
      <p:sp>
        <p:nvSpPr>
          <p:cNvPr id="1016" name="Google Shape;1016;p49"/>
          <p:cNvSpPr/>
          <p:nvPr/>
        </p:nvSpPr>
        <p:spPr>
          <a:xfrm>
            <a:off x="6186914" y="3782221"/>
            <a:ext cx="1110244" cy="574043"/>
          </a:xfrm>
          <a:prstGeom prst="rect">
            <a:avLst/>
          </a:prstGeom>
          <a:gradFill>
            <a:gsLst>
              <a:gs pos="0">
                <a:srgbClr val="687588">
                  <a:alpha val="53725"/>
                </a:srgbClr>
              </a:gs>
              <a:gs pos="100000">
                <a:srgbClr val="C1E3FE">
                  <a:alpha val="0"/>
                </a:srgbClr>
              </a:gs>
            </a:gsLst>
            <a:lin ang="5400000" scaled="0"/>
          </a:gradFill>
          <a:ln cap="flat" cmpd="sng" w="190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Шар</a:t>
            </a: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’: 0</a:t>
            </a:r>
            <a:endParaRPr/>
          </a:p>
        </p:txBody>
      </p:sp>
      <p:sp>
        <p:nvSpPr>
          <p:cNvPr id="1017" name="Google Shape;1017;p49"/>
          <p:cNvSpPr txBox="1"/>
          <p:nvPr/>
        </p:nvSpPr>
        <p:spPr>
          <a:xfrm>
            <a:off x="7807897" y="3509935"/>
            <a:ext cx="11015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сотни тысяч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признаков</a:t>
            </a:r>
            <a:endParaRPr/>
          </a:p>
        </p:txBody>
      </p:sp>
      <p:cxnSp>
        <p:nvCxnSpPr>
          <p:cNvPr id="1018" name="Google Shape;1018;p49"/>
          <p:cNvCxnSpPr/>
          <p:nvPr/>
        </p:nvCxnSpPr>
        <p:spPr>
          <a:xfrm>
            <a:off x="7449041" y="3672840"/>
            <a:ext cx="320040" cy="0"/>
          </a:xfrm>
          <a:prstGeom prst="straightConnector1">
            <a:avLst/>
          </a:prstGeom>
          <a:noFill/>
          <a:ln cap="flat" cmpd="sng" w="12700">
            <a:solidFill>
              <a:srgbClr val="FFCC3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19" name="Google Shape;1019;p49"/>
          <p:cNvSpPr txBox="1"/>
          <p:nvPr/>
        </p:nvSpPr>
        <p:spPr>
          <a:xfrm>
            <a:off x="455256" y="3193110"/>
            <a:ext cx="17961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Настоящие вектора: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0"/>
          <p:cNvSpPr/>
          <p:nvPr/>
        </p:nvSpPr>
        <p:spPr>
          <a:xfrm>
            <a:off x="515675" y="3262360"/>
            <a:ext cx="1565538" cy="20474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50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50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слов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50"/>
          <p:cNvSpPr txBox="1"/>
          <p:nvPr/>
        </p:nvSpPr>
        <p:spPr>
          <a:xfrm>
            <a:off x="6951270" y="272743"/>
            <a:ext cx="202760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one-hot encoding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8" name="Google Shape;1028;p50"/>
          <p:cNvGrpSpPr/>
          <p:nvPr/>
        </p:nvGrpSpPr>
        <p:grpSpPr>
          <a:xfrm>
            <a:off x="339084" y="4754880"/>
            <a:ext cx="2758134" cy="261610"/>
            <a:chOff x="5461826" y="4184372"/>
            <a:chExt cx="2758134" cy="261610"/>
          </a:xfrm>
        </p:grpSpPr>
        <p:sp>
          <p:nvSpPr>
            <p:cNvPr id="1029" name="Google Shape;1029;p50"/>
            <p:cNvSpPr txBox="1"/>
            <p:nvPr/>
          </p:nvSpPr>
          <p:spPr>
            <a:xfrm>
              <a:off x="5461826" y="4184372"/>
              <a:ext cx="255198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100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*</a:t>
              </a:r>
              <a:endParaRPr/>
            </a:p>
          </p:txBody>
        </p:sp>
        <p:sp>
          <p:nvSpPr>
            <p:cNvPr id="1030" name="Google Shape;1030;p50"/>
            <p:cNvSpPr txBox="1"/>
            <p:nvPr/>
          </p:nvSpPr>
          <p:spPr>
            <a:xfrm>
              <a:off x="5579494" y="4197969"/>
              <a:ext cx="264046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000">
                  <a:solidFill>
                    <a:srgbClr val="A0D6F2"/>
                  </a:solidFill>
                  <a:latin typeface="Calibri"/>
                  <a:ea typeface="Calibri"/>
                  <a:cs typeface="Calibri"/>
                  <a:sym typeface="Calibri"/>
                </a:rPr>
                <a:t>Сработает при условии, что в словаре 5 слов.</a:t>
              </a:r>
              <a:endParaRPr/>
            </a:p>
          </p:txBody>
        </p:sp>
      </p:grpSp>
      <p:sp>
        <p:nvSpPr>
          <p:cNvPr id="1031" name="Google Shape;1031;p50"/>
          <p:cNvSpPr txBox="1"/>
          <p:nvPr/>
        </p:nvSpPr>
        <p:spPr>
          <a:xfrm>
            <a:off x="455256" y="3198846"/>
            <a:ext cx="17891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Проблемы подхода:</a:t>
            </a:r>
            <a:endParaRPr/>
          </a:p>
        </p:txBody>
      </p:sp>
      <p:sp>
        <p:nvSpPr>
          <p:cNvPr id="1032" name="Google Shape;1032;p50"/>
          <p:cNvSpPr txBox="1"/>
          <p:nvPr/>
        </p:nvSpPr>
        <p:spPr>
          <a:xfrm>
            <a:off x="1293541" y="3738493"/>
            <a:ext cx="2803030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Вектора большой размерности</a:t>
            </a:r>
            <a:br>
              <a:rPr b="1" lang="ru-RU" sz="14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14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тяжелы для вычислений</a:t>
            </a:r>
            <a:endParaRPr/>
          </a:p>
        </p:txBody>
      </p:sp>
      <p:sp>
        <p:nvSpPr>
          <p:cNvPr id="1033" name="Google Shape;1033;p50"/>
          <p:cNvSpPr txBox="1"/>
          <p:nvPr/>
        </p:nvSpPr>
        <p:spPr>
          <a:xfrm>
            <a:off x="5529754" y="3738493"/>
            <a:ext cx="2864129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One-hot вектора не отражают</a:t>
            </a:r>
            <a:br>
              <a:rPr b="1" lang="ru-RU" sz="14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14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семантические отношения слов</a:t>
            </a:r>
            <a:endParaRPr/>
          </a:p>
        </p:txBody>
      </p:sp>
      <p:pic>
        <p:nvPicPr>
          <p:cNvPr descr="Warning" id="1034" name="Google Shape;103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4497" y="3805362"/>
            <a:ext cx="451036" cy="451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rning" id="1035" name="Google Shape;1035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5547" y="3805362"/>
            <a:ext cx="451036" cy="451036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0"/>
          <p:cNvSpPr txBox="1"/>
          <p:nvPr/>
        </p:nvSpPr>
        <p:spPr>
          <a:xfrm>
            <a:off x="336813" y="2333280"/>
            <a:ext cx="274610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Признаки</a:t>
            </a: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(измерения):   </a:t>
            </a:r>
            <a:endParaRPr/>
          </a:p>
        </p:txBody>
      </p:sp>
      <p:sp>
        <p:nvSpPr>
          <p:cNvPr id="1037" name="Google Shape;1037;p50"/>
          <p:cNvSpPr/>
          <p:nvPr/>
        </p:nvSpPr>
        <p:spPr>
          <a:xfrm>
            <a:off x="443082" y="2557594"/>
            <a:ext cx="36093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слова из словаря. Количество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признаков = размер словаря.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8" name="Google Shape;1038;p50"/>
          <p:cNvGrpSpPr/>
          <p:nvPr/>
        </p:nvGrpSpPr>
        <p:grpSpPr>
          <a:xfrm>
            <a:off x="339084" y="1667560"/>
            <a:ext cx="2989441" cy="400110"/>
            <a:chOff x="5884553" y="2263325"/>
            <a:chExt cx="2989441" cy="400110"/>
          </a:xfrm>
        </p:grpSpPr>
        <p:sp>
          <p:nvSpPr>
            <p:cNvPr id="1039" name="Google Shape;1039;p50"/>
            <p:cNvSpPr txBox="1"/>
            <p:nvPr/>
          </p:nvSpPr>
          <p:spPr>
            <a:xfrm>
              <a:off x="7398189" y="2263325"/>
              <a:ext cx="49757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000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VS.</a:t>
              </a:r>
              <a:endParaRPr b="1" sz="2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0" name="Google Shape;1040;p50"/>
            <p:cNvSpPr txBox="1"/>
            <p:nvPr/>
          </p:nvSpPr>
          <p:spPr>
            <a:xfrm>
              <a:off x="5884553" y="2263325"/>
              <a:ext cx="137249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«Аэростат»</a:t>
              </a:r>
              <a:endParaRPr/>
            </a:p>
          </p:txBody>
        </p:sp>
        <p:sp>
          <p:nvSpPr>
            <p:cNvPr id="1041" name="Google Shape;1041;p50"/>
            <p:cNvSpPr txBox="1"/>
            <p:nvPr/>
          </p:nvSpPr>
          <p:spPr>
            <a:xfrm>
              <a:off x="7974389" y="2263325"/>
              <a:ext cx="89960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«Шар»</a:t>
              </a:r>
              <a:endParaRPr/>
            </a:p>
          </p:txBody>
        </p:sp>
      </p:grpSp>
      <p:sp>
        <p:nvSpPr>
          <p:cNvPr id="1042" name="Google Shape;1042;p50"/>
          <p:cNvSpPr txBox="1"/>
          <p:nvPr/>
        </p:nvSpPr>
        <p:spPr>
          <a:xfrm>
            <a:off x="4401555" y="1765922"/>
            <a:ext cx="10150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«Аэростат»</a:t>
            </a:r>
            <a:endParaRPr/>
          </a:p>
        </p:txBody>
      </p:sp>
      <p:sp>
        <p:nvSpPr>
          <p:cNvPr id="1043" name="Google Shape;1043;p50"/>
          <p:cNvSpPr txBox="1"/>
          <p:nvPr/>
        </p:nvSpPr>
        <p:spPr>
          <a:xfrm>
            <a:off x="689100" y="1088463"/>
            <a:ext cx="22894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Как сравнить 2 слова?</a:t>
            </a:r>
            <a:endParaRPr/>
          </a:p>
        </p:txBody>
      </p:sp>
      <p:sp>
        <p:nvSpPr>
          <p:cNvPr id="1044" name="Google Shape;1044;p50"/>
          <p:cNvSpPr txBox="1"/>
          <p:nvPr/>
        </p:nvSpPr>
        <p:spPr>
          <a:xfrm>
            <a:off x="5987801" y="1086858"/>
            <a:ext cx="22829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 помощью векторов</a:t>
            </a:r>
            <a:endParaRPr/>
          </a:p>
        </p:txBody>
      </p:sp>
      <p:cxnSp>
        <p:nvCxnSpPr>
          <p:cNvPr id="1045" name="Google Shape;1045;p50"/>
          <p:cNvCxnSpPr/>
          <p:nvPr/>
        </p:nvCxnSpPr>
        <p:spPr>
          <a:xfrm>
            <a:off x="3545610" y="1273129"/>
            <a:ext cx="1856935" cy="0"/>
          </a:xfrm>
          <a:prstGeom prst="straightConnector1">
            <a:avLst/>
          </a:prstGeom>
          <a:noFill/>
          <a:ln cap="rnd" cmpd="sng" w="12700">
            <a:solidFill>
              <a:schemeClr val="lt1"/>
            </a:solidFill>
            <a:prstDash val="dot"/>
            <a:miter lim="800000"/>
            <a:headEnd len="sm" w="sm" type="none"/>
            <a:tailEnd len="med" w="med" type="triangle"/>
          </a:ln>
        </p:spPr>
      </p:cxnSp>
      <p:grpSp>
        <p:nvGrpSpPr>
          <p:cNvPr id="1046" name="Google Shape;1046;p50"/>
          <p:cNvGrpSpPr/>
          <p:nvPr/>
        </p:nvGrpSpPr>
        <p:grpSpPr>
          <a:xfrm>
            <a:off x="5426583" y="1561303"/>
            <a:ext cx="3271295" cy="478304"/>
            <a:chOff x="5104937" y="2031023"/>
            <a:chExt cx="3271295" cy="478304"/>
          </a:xfrm>
        </p:grpSpPr>
        <p:grpSp>
          <p:nvGrpSpPr>
            <p:cNvPr id="1047" name="Google Shape;1047;p50"/>
            <p:cNvGrpSpPr/>
            <p:nvPr/>
          </p:nvGrpSpPr>
          <p:grpSpPr>
            <a:xfrm>
              <a:off x="5104937" y="2270175"/>
              <a:ext cx="3271293" cy="239152"/>
              <a:chOff x="5104937" y="2270175"/>
              <a:chExt cx="3271293" cy="239152"/>
            </a:xfrm>
          </p:grpSpPr>
          <p:sp>
            <p:nvSpPr>
              <p:cNvPr id="1048" name="Google Shape;1048;p50"/>
              <p:cNvSpPr/>
              <p:nvPr/>
            </p:nvSpPr>
            <p:spPr>
              <a:xfrm>
                <a:off x="5104937" y="2270175"/>
                <a:ext cx="81205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49" name="Google Shape;1049;p50"/>
              <p:cNvSpPr/>
              <p:nvPr/>
            </p:nvSpPr>
            <p:spPr>
              <a:xfrm>
                <a:off x="5926996" y="2270175"/>
                <a:ext cx="647626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50" name="Google Shape;1050;p50"/>
              <p:cNvSpPr/>
              <p:nvPr/>
            </p:nvSpPr>
            <p:spPr>
              <a:xfrm>
                <a:off x="6570509" y="2270175"/>
                <a:ext cx="474290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51" name="Google Shape;1051;p50"/>
              <p:cNvSpPr/>
              <p:nvPr/>
            </p:nvSpPr>
            <p:spPr>
              <a:xfrm>
                <a:off x="7044798" y="2270175"/>
                <a:ext cx="575201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52" name="Google Shape;1052;p50"/>
              <p:cNvSpPr/>
              <p:nvPr/>
            </p:nvSpPr>
            <p:spPr>
              <a:xfrm>
                <a:off x="7619999" y="2270175"/>
                <a:ext cx="756231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</p:grpSp>
        <p:grpSp>
          <p:nvGrpSpPr>
            <p:cNvPr id="1053" name="Google Shape;1053;p50"/>
            <p:cNvGrpSpPr/>
            <p:nvPr/>
          </p:nvGrpSpPr>
          <p:grpSpPr>
            <a:xfrm>
              <a:off x="5104937" y="2031023"/>
              <a:ext cx="3271295" cy="239152"/>
              <a:chOff x="5104937" y="2031023"/>
              <a:chExt cx="3271295" cy="239152"/>
            </a:xfrm>
          </p:grpSpPr>
          <p:sp>
            <p:nvSpPr>
              <p:cNvPr id="1054" name="Google Shape;1054;p50"/>
              <p:cNvSpPr/>
              <p:nvPr/>
            </p:nvSpPr>
            <p:spPr>
              <a:xfrm>
                <a:off x="5104937" y="2031023"/>
                <a:ext cx="8120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поднятие</a:t>
                </a:r>
                <a:endParaRPr/>
              </a:p>
            </p:txBody>
          </p:sp>
          <p:sp>
            <p:nvSpPr>
              <p:cNvPr id="1055" name="Google Shape;1055;p50"/>
              <p:cNvSpPr/>
              <p:nvPr/>
            </p:nvSpPr>
            <p:spPr>
              <a:xfrm>
                <a:off x="5926996" y="2031023"/>
                <a:ext cx="647626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воздух</a:t>
                </a:r>
                <a:endParaRPr/>
              </a:p>
            </p:txBody>
          </p:sp>
          <p:sp>
            <p:nvSpPr>
              <p:cNvPr id="1056" name="Google Shape;1056;p50"/>
              <p:cNvSpPr/>
              <p:nvPr/>
            </p:nvSpPr>
            <p:spPr>
              <a:xfrm>
                <a:off x="6570509" y="2031023"/>
                <a:ext cx="474290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шар</a:t>
                </a:r>
                <a:endParaRPr/>
              </a:p>
            </p:txBody>
          </p:sp>
          <p:sp>
            <p:nvSpPr>
              <p:cNvPr id="1057" name="Google Shape;1057;p50"/>
              <p:cNvSpPr/>
              <p:nvPr/>
            </p:nvSpPr>
            <p:spPr>
              <a:xfrm>
                <a:off x="7044798" y="2031023"/>
                <a:ext cx="57520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сила</a:t>
                </a:r>
                <a:endParaRPr/>
              </a:p>
            </p:txBody>
          </p:sp>
          <p:sp>
            <p:nvSpPr>
              <p:cNvPr id="1058" name="Google Shape;1058;p50"/>
              <p:cNvSpPr/>
              <p:nvPr/>
            </p:nvSpPr>
            <p:spPr>
              <a:xfrm>
                <a:off x="7620001" y="2031023"/>
                <a:ext cx="75623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аэростат</a:t>
                </a:r>
                <a:endParaRPr/>
              </a:p>
            </p:txBody>
          </p:sp>
        </p:grpSp>
      </p:grpSp>
      <p:sp>
        <p:nvSpPr>
          <p:cNvPr id="1059" name="Google Shape;1059;p50"/>
          <p:cNvSpPr txBox="1"/>
          <p:nvPr/>
        </p:nvSpPr>
        <p:spPr>
          <a:xfrm>
            <a:off x="6880513" y="2116224"/>
            <a:ext cx="4975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VS.</a:t>
            </a:r>
            <a:endParaRPr b="1" sz="20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50"/>
          <p:cNvGrpSpPr/>
          <p:nvPr/>
        </p:nvGrpSpPr>
        <p:grpSpPr>
          <a:xfrm>
            <a:off x="5426583" y="2498914"/>
            <a:ext cx="3271295" cy="478304"/>
            <a:chOff x="5104937" y="2031023"/>
            <a:chExt cx="3271295" cy="478304"/>
          </a:xfrm>
        </p:grpSpPr>
        <p:grpSp>
          <p:nvGrpSpPr>
            <p:cNvPr id="1061" name="Google Shape;1061;p50"/>
            <p:cNvGrpSpPr/>
            <p:nvPr/>
          </p:nvGrpSpPr>
          <p:grpSpPr>
            <a:xfrm>
              <a:off x="5104937" y="2270175"/>
              <a:ext cx="3271293" cy="239152"/>
              <a:chOff x="5104937" y="2270175"/>
              <a:chExt cx="3271293" cy="239152"/>
            </a:xfrm>
          </p:grpSpPr>
          <p:sp>
            <p:nvSpPr>
              <p:cNvPr id="1062" name="Google Shape;1062;p50"/>
              <p:cNvSpPr/>
              <p:nvPr/>
            </p:nvSpPr>
            <p:spPr>
              <a:xfrm>
                <a:off x="5104937" y="2270175"/>
                <a:ext cx="812052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63" name="Google Shape;1063;p50"/>
              <p:cNvSpPr/>
              <p:nvPr/>
            </p:nvSpPr>
            <p:spPr>
              <a:xfrm>
                <a:off x="5926996" y="2270175"/>
                <a:ext cx="647626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64" name="Google Shape;1064;p50"/>
              <p:cNvSpPr/>
              <p:nvPr/>
            </p:nvSpPr>
            <p:spPr>
              <a:xfrm>
                <a:off x="6570509" y="2270175"/>
                <a:ext cx="474290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1</a:t>
                </a:r>
                <a:endParaRPr/>
              </a:p>
            </p:txBody>
          </p:sp>
          <p:sp>
            <p:nvSpPr>
              <p:cNvPr id="1065" name="Google Shape;1065;p50"/>
              <p:cNvSpPr/>
              <p:nvPr/>
            </p:nvSpPr>
            <p:spPr>
              <a:xfrm>
                <a:off x="7044798" y="2270175"/>
                <a:ext cx="575201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  <p:sp>
            <p:nvSpPr>
              <p:cNvPr id="1066" name="Google Shape;1066;p50"/>
              <p:cNvSpPr/>
              <p:nvPr/>
            </p:nvSpPr>
            <p:spPr>
              <a:xfrm>
                <a:off x="7619999" y="2270175"/>
                <a:ext cx="756231" cy="239152"/>
              </a:xfrm>
              <a:prstGeom prst="rect">
                <a:avLst/>
              </a:prstGeom>
              <a:noFill/>
              <a:ln cap="flat" cmpd="sng" w="19050">
                <a:solidFill>
                  <a:schemeClr val="lt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6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0</a:t>
                </a:r>
                <a:endParaRPr/>
              </a:p>
            </p:txBody>
          </p:sp>
        </p:grpSp>
        <p:grpSp>
          <p:nvGrpSpPr>
            <p:cNvPr id="1067" name="Google Shape;1067;p50"/>
            <p:cNvGrpSpPr/>
            <p:nvPr/>
          </p:nvGrpSpPr>
          <p:grpSpPr>
            <a:xfrm>
              <a:off x="5104937" y="2031023"/>
              <a:ext cx="3271295" cy="239152"/>
              <a:chOff x="5104937" y="2031023"/>
              <a:chExt cx="3271295" cy="239152"/>
            </a:xfrm>
          </p:grpSpPr>
          <p:sp>
            <p:nvSpPr>
              <p:cNvPr id="1068" name="Google Shape;1068;p50"/>
              <p:cNvSpPr/>
              <p:nvPr/>
            </p:nvSpPr>
            <p:spPr>
              <a:xfrm>
                <a:off x="5104937" y="2031023"/>
                <a:ext cx="812052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поднятие</a:t>
                </a:r>
                <a:endParaRPr/>
              </a:p>
            </p:txBody>
          </p:sp>
          <p:sp>
            <p:nvSpPr>
              <p:cNvPr id="1069" name="Google Shape;1069;p50"/>
              <p:cNvSpPr/>
              <p:nvPr/>
            </p:nvSpPr>
            <p:spPr>
              <a:xfrm>
                <a:off x="5926996" y="2031023"/>
                <a:ext cx="647626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воздух</a:t>
                </a:r>
                <a:endParaRPr/>
              </a:p>
            </p:txBody>
          </p:sp>
          <p:sp>
            <p:nvSpPr>
              <p:cNvPr id="1070" name="Google Shape;1070;p50"/>
              <p:cNvSpPr/>
              <p:nvPr/>
            </p:nvSpPr>
            <p:spPr>
              <a:xfrm>
                <a:off x="6570509" y="2031023"/>
                <a:ext cx="474290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шар</a:t>
                </a:r>
                <a:endParaRPr/>
              </a:p>
            </p:txBody>
          </p:sp>
          <p:sp>
            <p:nvSpPr>
              <p:cNvPr id="1071" name="Google Shape;1071;p50"/>
              <p:cNvSpPr/>
              <p:nvPr/>
            </p:nvSpPr>
            <p:spPr>
              <a:xfrm>
                <a:off x="7044798" y="2031023"/>
                <a:ext cx="57520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сила</a:t>
                </a:r>
                <a:endParaRPr/>
              </a:p>
            </p:txBody>
          </p:sp>
          <p:sp>
            <p:nvSpPr>
              <p:cNvPr id="1072" name="Google Shape;1072;p50"/>
              <p:cNvSpPr/>
              <p:nvPr/>
            </p:nvSpPr>
            <p:spPr>
              <a:xfrm>
                <a:off x="7620001" y="2031023"/>
                <a:ext cx="756231" cy="2391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-RU" sz="12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аэростат</a:t>
                </a:r>
                <a:endParaRPr/>
              </a:p>
            </p:txBody>
          </p:sp>
        </p:grpSp>
      </p:grpSp>
      <p:sp>
        <p:nvSpPr>
          <p:cNvPr id="1073" name="Google Shape;1073;p50"/>
          <p:cNvSpPr txBox="1"/>
          <p:nvPr/>
        </p:nvSpPr>
        <p:spPr>
          <a:xfrm>
            <a:off x="4728537" y="2703753"/>
            <a:ext cx="6864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«Шар»</a:t>
            </a:r>
            <a:endParaRPr/>
          </a:p>
        </p:txBody>
      </p:sp>
      <p:sp>
        <p:nvSpPr>
          <p:cNvPr id="1074" name="Google Shape;1074;p50"/>
          <p:cNvSpPr txBox="1"/>
          <p:nvPr/>
        </p:nvSpPr>
        <p:spPr>
          <a:xfrm>
            <a:off x="8678794" y="1631178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  <p:sp>
        <p:nvSpPr>
          <p:cNvPr id="1075" name="Google Shape;1075;p50"/>
          <p:cNvSpPr txBox="1"/>
          <p:nvPr/>
        </p:nvSpPr>
        <p:spPr>
          <a:xfrm>
            <a:off x="8678794" y="2553400"/>
            <a:ext cx="3000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*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51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081" name="Google Shape;1081;p51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51"/>
          <p:cNvSpPr txBox="1"/>
          <p:nvPr/>
        </p:nvSpPr>
        <p:spPr>
          <a:xfrm>
            <a:off x="284724" y="1882708"/>
            <a:ext cx="211061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Признаки</a:t>
            </a: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(измерения):   </a:t>
            </a:r>
            <a:endParaRPr/>
          </a:p>
        </p:txBody>
      </p:sp>
      <p:sp>
        <p:nvSpPr>
          <p:cNvPr id="1083" name="Google Shape;1083;p51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Сокращаем размерность вектора слова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51"/>
          <p:cNvSpPr/>
          <p:nvPr/>
        </p:nvSpPr>
        <p:spPr>
          <a:xfrm>
            <a:off x="459834" y="2146768"/>
            <a:ext cx="419627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rgbClr val="FFCC32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неинтерпретируемые характеристики. Количество признаков произвольное,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обычно 200-700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51"/>
          <p:cNvSpPr txBox="1"/>
          <p:nvPr/>
        </p:nvSpPr>
        <p:spPr>
          <a:xfrm>
            <a:off x="239927" y="3172084"/>
            <a:ext cx="101502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«Аэростат»</a:t>
            </a:r>
            <a:endParaRPr/>
          </a:p>
        </p:txBody>
      </p:sp>
      <p:sp>
        <p:nvSpPr>
          <p:cNvPr id="1086" name="Google Shape;1086;p51"/>
          <p:cNvSpPr txBox="1"/>
          <p:nvPr/>
        </p:nvSpPr>
        <p:spPr>
          <a:xfrm>
            <a:off x="566907" y="4290483"/>
            <a:ext cx="6864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«Шар»</a:t>
            </a:r>
            <a:endParaRPr/>
          </a:p>
        </p:txBody>
      </p:sp>
      <p:grpSp>
        <p:nvGrpSpPr>
          <p:cNvPr id="1087" name="Google Shape;1087;p51"/>
          <p:cNvGrpSpPr/>
          <p:nvPr/>
        </p:nvGrpSpPr>
        <p:grpSpPr>
          <a:xfrm>
            <a:off x="1264955" y="3206617"/>
            <a:ext cx="3391158" cy="239152"/>
            <a:chOff x="1482227" y="3329913"/>
            <a:chExt cx="3391158" cy="239152"/>
          </a:xfrm>
        </p:grpSpPr>
        <p:sp>
          <p:nvSpPr>
            <p:cNvPr id="1088" name="Google Shape;1088;p51"/>
            <p:cNvSpPr/>
            <p:nvPr/>
          </p:nvSpPr>
          <p:spPr>
            <a:xfrm>
              <a:off x="1482227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0,25</a:t>
              </a:r>
              <a:endParaRPr/>
            </a:p>
          </p:txBody>
        </p:sp>
        <p:sp>
          <p:nvSpPr>
            <p:cNvPr id="1089" name="Google Shape;1089;p51"/>
            <p:cNvSpPr/>
            <p:nvPr/>
          </p:nvSpPr>
          <p:spPr>
            <a:xfrm>
              <a:off x="2047420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1,04</a:t>
              </a:r>
              <a:endParaRPr/>
            </a:p>
          </p:txBody>
        </p:sp>
        <p:sp>
          <p:nvSpPr>
            <p:cNvPr id="1090" name="Google Shape;1090;p51"/>
            <p:cNvSpPr/>
            <p:nvPr/>
          </p:nvSpPr>
          <p:spPr>
            <a:xfrm>
              <a:off x="2612613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-3,78</a:t>
              </a:r>
              <a:endParaRPr/>
            </a:p>
          </p:txBody>
        </p:sp>
        <p:sp>
          <p:nvSpPr>
            <p:cNvPr id="1091" name="Google Shape;1091;p51"/>
            <p:cNvSpPr/>
            <p:nvPr/>
          </p:nvSpPr>
          <p:spPr>
            <a:xfrm>
              <a:off x="3177806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092" name="Google Shape;1092;p51"/>
            <p:cNvSpPr/>
            <p:nvPr/>
          </p:nvSpPr>
          <p:spPr>
            <a:xfrm>
              <a:off x="3742999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0,66</a:t>
              </a:r>
              <a:endParaRPr/>
            </a:p>
          </p:txBody>
        </p:sp>
        <p:sp>
          <p:nvSpPr>
            <p:cNvPr id="1093" name="Google Shape;1093;p51"/>
            <p:cNvSpPr/>
            <p:nvPr/>
          </p:nvSpPr>
          <p:spPr>
            <a:xfrm>
              <a:off x="4308192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-0,13</a:t>
              </a:r>
              <a:endParaRPr/>
            </a:p>
          </p:txBody>
        </p:sp>
      </p:grpSp>
      <p:grpSp>
        <p:nvGrpSpPr>
          <p:cNvPr id="1094" name="Google Shape;1094;p51"/>
          <p:cNvGrpSpPr/>
          <p:nvPr/>
        </p:nvGrpSpPr>
        <p:grpSpPr>
          <a:xfrm>
            <a:off x="1264953" y="4324795"/>
            <a:ext cx="3391158" cy="239152"/>
            <a:chOff x="1482227" y="3329913"/>
            <a:chExt cx="3391158" cy="239152"/>
          </a:xfrm>
        </p:grpSpPr>
        <p:sp>
          <p:nvSpPr>
            <p:cNvPr id="1095" name="Google Shape;1095;p51"/>
            <p:cNvSpPr/>
            <p:nvPr/>
          </p:nvSpPr>
          <p:spPr>
            <a:xfrm>
              <a:off x="1482227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0,34</a:t>
              </a:r>
              <a:endParaRPr/>
            </a:p>
          </p:txBody>
        </p:sp>
        <p:sp>
          <p:nvSpPr>
            <p:cNvPr id="1096" name="Google Shape;1096;p51"/>
            <p:cNvSpPr/>
            <p:nvPr/>
          </p:nvSpPr>
          <p:spPr>
            <a:xfrm>
              <a:off x="2047420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0,99</a:t>
              </a:r>
              <a:endParaRPr/>
            </a:p>
          </p:txBody>
        </p:sp>
        <p:sp>
          <p:nvSpPr>
            <p:cNvPr id="1097" name="Google Shape;1097;p51"/>
            <p:cNvSpPr/>
            <p:nvPr/>
          </p:nvSpPr>
          <p:spPr>
            <a:xfrm>
              <a:off x="2612613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-3,56</a:t>
              </a:r>
              <a:endParaRPr/>
            </a:p>
          </p:txBody>
        </p:sp>
        <p:sp>
          <p:nvSpPr>
            <p:cNvPr id="1098" name="Google Shape;1098;p51"/>
            <p:cNvSpPr/>
            <p:nvPr/>
          </p:nvSpPr>
          <p:spPr>
            <a:xfrm>
              <a:off x="3177806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/>
            </a:p>
          </p:txBody>
        </p:sp>
        <p:sp>
          <p:nvSpPr>
            <p:cNvPr id="1099" name="Google Shape;1099;p51"/>
            <p:cNvSpPr/>
            <p:nvPr/>
          </p:nvSpPr>
          <p:spPr>
            <a:xfrm>
              <a:off x="3742999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1,01</a:t>
              </a:r>
              <a:endParaRPr/>
            </a:p>
          </p:txBody>
        </p:sp>
        <p:sp>
          <p:nvSpPr>
            <p:cNvPr id="1100" name="Google Shape;1100;p51"/>
            <p:cNvSpPr/>
            <p:nvPr/>
          </p:nvSpPr>
          <p:spPr>
            <a:xfrm>
              <a:off x="4308192" y="3329913"/>
              <a:ext cx="565193" cy="239152"/>
            </a:xfrm>
            <a:prstGeom prst="rect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0,45</a:t>
              </a:r>
              <a:endParaRPr/>
            </a:p>
          </p:txBody>
        </p:sp>
      </p:grpSp>
      <p:sp>
        <p:nvSpPr>
          <p:cNvPr id="1101" name="Google Shape;1101;p51"/>
          <p:cNvSpPr/>
          <p:nvPr/>
        </p:nvSpPr>
        <p:spPr>
          <a:xfrm rot="-5400000">
            <a:off x="2911198" y="1888664"/>
            <a:ext cx="98675" cy="3391160"/>
          </a:xfrm>
          <a:prstGeom prst="leftBrace">
            <a:avLst>
              <a:gd fmla="val 147059" name="adj1"/>
              <a:gd fmla="val 50000" name="adj2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51"/>
          <p:cNvSpPr/>
          <p:nvPr/>
        </p:nvSpPr>
        <p:spPr>
          <a:xfrm rot="5400000">
            <a:off x="2911197" y="2463681"/>
            <a:ext cx="98675" cy="3391160"/>
          </a:xfrm>
          <a:prstGeom prst="leftBrace">
            <a:avLst>
              <a:gd fmla="val 147059" name="adj1"/>
              <a:gd fmla="val 50000" name="adj2"/>
            </a:avLst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51"/>
          <p:cNvSpPr txBox="1"/>
          <p:nvPr/>
        </p:nvSpPr>
        <p:spPr>
          <a:xfrm>
            <a:off x="2026501" y="3704317"/>
            <a:ext cx="18710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512 чисел (признаков)</a:t>
            </a:r>
            <a:endParaRPr/>
          </a:p>
        </p:txBody>
      </p:sp>
      <p:sp>
        <p:nvSpPr>
          <p:cNvPr id="1104" name="Google Shape;1104;p51"/>
          <p:cNvSpPr/>
          <p:nvPr/>
        </p:nvSpPr>
        <p:spPr>
          <a:xfrm>
            <a:off x="7020977" y="-837732"/>
            <a:ext cx="2100054" cy="74909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Привести убедительные аргументы, почему 2 измерений недостаточно</a:t>
            </a:r>
            <a:endParaRPr/>
          </a:p>
        </p:txBody>
      </p:sp>
      <p:sp>
        <p:nvSpPr>
          <p:cNvPr id="1105" name="Google Shape;1105;p51"/>
          <p:cNvSpPr txBox="1"/>
          <p:nvPr/>
        </p:nvSpPr>
        <p:spPr>
          <a:xfrm>
            <a:off x="284484" y="1060591"/>
            <a:ext cx="371601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4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Слова, встречающиеся в схожих контекстах, имеют схожее значение. </a:t>
            </a:r>
            <a:r>
              <a:rPr lang="ru-RU" sz="14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[Harris, Z. 1956]</a:t>
            </a:r>
            <a:endParaRPr sz="1200">
              <a:solidFill>
                <a:srgbClr val="A0D6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51"/>
          <p:cNvSpPr/>
          <p:nvPr/>
        </p:nvSpPr>
        <p:spPr>
          <a:xfrm>
            <a:off x="22969" y="-852892"/>
            <a:ext cx="3396266" cy="74909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Тут, вообще, встает вопрос, КАК эмбеддинги учитывают контекст. Этого на слайде сейчас нет</a:t>
            </a:r>
            <a:endParaRPr/>
          </a:p>
        </p:txBody>
      </p:sp>
      <p:cxnSp>
        <p:nvCxnSpPr>
          <p:cNvPr id="1107" name="Google Shape;1107;p51"/>
          <p:cNvCxnSpPr/>
          <p:nvPr/>
        </p:nvCxnSpPr>
        <p:spPr>
          <a:xfrm rot="10800000">
            <a:off x="5658668" y="2515760"/>
            <a:ext cx="0" cy="2082496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8" name="Google Shape;1108;p51"/>
          <p:cNvCxnSpPr/>
          <p:nvPr/>
        </p:nvCxnSpPr>
        <p:spPr>
          <a:xfrm flipH="1" rot="10800000">
            <a:off x="5658668" y="4596433"/>
            <a:ext cx="2640338" cy="182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109" name="Google Shape;1109;p51"/>
          <p:cNvCxnSpPr/>
          <p:nvPr/>
        </p:nvCxnSpPr>
        <p:spPr>
          <a:xfrm flipH="1" rot="10800000">
            <a:off x="5658668" y="4293936"/>
            <a:ext cx="1534369" cy="304321"/>
          </a:xfrm>
          <a:prstGeom prst="straightConnector1">
            <a:avLst/>
          </a:prstGeom>
          <a:noFill/>
          <a:ln cap="flat" cmpd="sng" w="12700">
            <a:solidFill>
              <a:srgbClr val="92D050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110" name="Google Shape;1110;p51"/>
          <p:cNvCxnSpPr/>
          <p:nvPr/>
        </p:nvCxnSpPr>
        <p:spPr>
          <a:xfrm flipH="1" rot="10800000">
            <a:off x="5658668" y="3854971"/>
            <a:ext cx="1580751" cy="743289"/>
          </a:xfrm>
          <a:prstGeom prst="straightConnector1">
            <a:avLst/>
          </a:prstGeom>
          <a:noFill/>
          <a:ln cap="flat" cmpd="sng" w="12700">
            <a:solidFill>
              <a:srgbClr val="FFCC32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cxnSp>
        <p:nvCxnSpPr>
          <p:cNvPr id="1111" name="Google Shape;1111;p51"/>
          <p:cNvCxnSpPr/>
          <p:nvPr/>
        </p:nvCxnSpPr>
        <p:spPr>
          <a:xfrm flipH="1" rot="10800000">
            <a:off x="5658668" y="2665782"/>
            <a:ext cx="438089" cy="1920656"/>
          </a:xfrm>
          <a:prstGeom prst="straightConnector1">
            <a:avLst/>
          </a:prstGeom>
          <a:noFill/>
          <a:ln cap="flat" cmpd="sng" w="12700">
            <a:solidFill>
              <a:srgbClr val="A0D6F2"/>
            </a:solidFill>
            <a:prstDash val="solid"/>
            <a:miter lim="800000"/>
            <a:headEnd len="sm" w="sm" type="none"/>
            <a:tailEnd len="med" w="med" type="triangl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cxnSp>
      <p:sp>
        <p:nvSpPr>
          <p:cNvPr id="1112" name="Google Shape;1112;p51"/>
          <p:cNvSpPr txBox="1"/>
          <p:nvPr/>
        </p:nvSpPr>
        <p:spPr>
          <a:xfrm>
            <a:off x="7158478" y="4151983"/>
            <a:ext cx="8034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‘аэростат’</a:t>
            </a:r>
            <a:endParaRPr b="1" sz="1200">
              <a:solidFill>
                <a:srgbClr val="92D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51"/>
          <p:cNvSpPr txBox="1"/>
          <p:nvPr/>
        </p:nvSpPr>
        <p:spPr>
          <a:xfrm>
            <a:off x="7211052" y="3710735"/>
            <a:ext cx="51488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‘шар’</a:t>
            </a:r>
            <a:endParaRPr b="1" sz="12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51"/>
          <p:cNvSpPr txBox="1"/>
          <p:nvPr/>
        </p:nvSpPr>
        <p:spPr>
          <a:xfrm>
            <a:off x="6090148" y="2525998"/>
            <a:ext cx="54854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‘сила’</a:t>
            </a:r>
            <a:endParaRPr b="1" sz="1200">
              <a:solidFill>
                <a:srgbClr val="A0D6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51"/>
          <p:cNvSpPr/>
          <p:nvPr/>
        </p:nvSpPr>
        <p:spPr>
          <a:xfrm>
            <a:off x="6475141" y="3205114"/>
            <a:ext cx="764278" cy="33817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05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512 измерений</a:t>
            </a:r>
            <a:endParaRPr/>
          </a:p>
        </p:txBody>
      </p:sp>
      <p:sp>
        <p:nvSpPr>
          <p:cNvPr id="1116" name="Google Shape;1116;p51"/>
          <p:cNvSpPr txBox="1"/>
          <p:nvPr/>
        </p:nvSpPr>
        <p:spPr>
          <a:xfrm>
            <a:off x="5695932" y="1061988"/>
            <a:ext cx="271099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Слова «Шар» и «аэростат»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встречаются в схожих контекстах </a:t>
            </a:r>
            <a:endParaRPr/>
          </a:p>
        </p:txBody>
      </p:sp>
      <p:sp>
        <p:nvSpPr>
          <p:cNvPr id="1117" name="Google Shape;1117;p51"/>
          <p:cNvSpPr txBox="1"/>
          <p:nvPr/>
        </p:nvSpPr>
        <p:spPr>
          <a:xfrm>
            <a:off x="5923558" y="1976449"/>
            <a:ext cx="22557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Их вектора будут близкими</a:t>
            </a:r>
            <a:endParaRPr/>
          </a:p>
        </p:txBody>
      </p:sp>
      <p:cxnSp>
        <p:nvCxnSpPr>
          <p:cNvPr id="1118" name="Google Shape;1118;p51"/>
          <p:cNvCxnSpPr>
            <a:stCxn id="1116" idx="2"/>
            <a:endCxn id="1117" idx="0"/>
          </p:cNvCxnSpPr>
          <p:nvPr/>
        </p:nvCxnSpPr>
        <p:spPr>
          <a:xfrm>
            <a:off x="7051432" y="1585208"/>
            <a:ext cx="0" cy="391200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1119" name="Google Shape;1119;p51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51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51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51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3" name="Google Shape;1123;p51"/>
          <p:cNvCxnSpPr>
            <a:stCxn id="1105" idx="3"/>
            <a:endCxn id="1116" idx="1"/>
          </p:cNvCxnSpPr>
          <p:nvPr/>
        </p:nvCxnSpPr>
        <p:spPr>
          <a:xfrm>
            <a:off x="4000500" y="1322201"/>
            <a:ext cx="1695300" cy="1500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52"/>
          <p:cNvSpPr/>
          <p:nvPr/>
        </p:nvSpPr>
        <p:spPr>
          <a:xfrm>
            <a:off x="-13445" y="1331733"/>
            <a:ext cx="8553776" cy="2965698"/>
          </a:xfrm>
          <a:custGeom>
            <a:rect b="b" l="l" r="r" t="t"/>
            <a:pathLst>
              <a:path extrusionOk="0" h="3093720" w="8923020">
                <a:moveTo>
                  <a:pt x="0" y="3093720"/>
                </a:moveTo>
                <a:cubicBezTo>
                  <a:pt x="669290" y="3067050"/>
                  <a:pt x="1338580" y="3040380"/>
                  <a:pt x="1798320" y="2880360"/>
                </a:cubicBezTo>
                <a:cubicBezTo>
                  <a:pt x="2258060" y="2720340"/>
                  <a:pt x="2425700" y="2292350"/>
                  <a:pt x="2758440" y="2133600"/>
                </a:cubicBezTo>
                <a:cubicBezTo>
                  <a:pt x="3091180" y="1974850"/>
                  <a:pt x="3445510" y="2096770"/>
                  <a:pt x="3794760" y="1927860"/>
                </a:cubicBezTo>
                <a:cubicBezTo>
                  <a:pt x="4144010" y="1758950"/>
                  <a:pt x="4367530" y="1290320"/>
                  <a:pt x="4853940" y="1120140"/>
                </a:cubicBezTo>
                <a:cubicBezTo>
                  <a:pt x="5340350" y="949960"/>
                  <a:pt x="6118860" y="1040130"/>
                  <a:pt x="6713220" y="906780"/>
                </a:cubicBezTo>
                <a:cubicBezTo>
                  <a:pt x="7307580" y="773430"/>
                  <a:pt x="8051800" y="471170"/>
                  <a:pt x="8420100" y="320040"/>
                </a:cubicBezTo>
                <a:cubicBezTo>
                  <a:pt x="8788400" y="168910"/>
                  <a:pt x="8855710" y="84455"/>
                  <a:pt x="8923020" y="0"/>
                </a:cubicBezTo>
              </a:path>
            </a:pathLst>
          </a:custGeom>
          <a:noFill/>
          <a:ln cap="flat" cmpd="sng" w="2540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29" name="Google Shape;1129;p52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30" name="Google Shape;1130;p52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Хорошо ли это работает?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1" name="Google Shape;1131;p52"/>
          <p:cNvGrpSpPr/>
          <p:nvPr/>
        </p:nvGrpSpPr>
        <p:grpSpPr>
          <a:xfrm>
            <a:off x="8490902" y="909152"/>
            <a:ext cx="493366" cy="433811"/>
            <a:chOff x="8438906" y="1160833"/>
            <a:chExt cx="493366" cy="433811"/>
          </a:xfrm>
        </p:grpSpPr>
        <p:sp>
          <p:nvSpPr>
            <p:cNvPr id="1132" name="Google Shape;1132;p52"/>
            <p:cNvSpPr/>
            <p:nvPr/>
          </p:nvSpPr>
          <p:spPr>
            <a:xfrm>
              <a:off x="8821532" y="1160833"/>
              <a:ext cx="110740" cy="92036"/>
            </a:xfrm>
            <a:custGeom>
              <a:rect b="b" l="l" r="r" t="t"/>
              <a:pathLst>
                <a:path extrusionOk="0" h="92036" w="110739">
                  <a:moveTo>
                    <a:pt x="110125" y="2866"/>
                  </a:moveTo>
                  <a:cubicBezTo>
                    <a:pt x="101512" y="-4713"/>
                    <a:pt x="46142" y="3949"/>
                    <a:pt x="0" y="14777"/>
                  </a:cubicBezTo>
                  <a:cubicBezTo>
                    <a:pt x="16611" y="23439"/>
                    <a:pt x="33837" y="35349"/>
                    <a:pt x="50448" y="49967"/>
                  </a:cubicBezTo>
                  <a:cubicBezTo>
                    <a:pt x="67674" y="65126"/>
                    <a:pt x="81209" y="80285"/>
                    <a:pt x="91053" y="95444"/>
                  </a:cubicBezTo>
                  <a:cubicBezTo>
                    <a:pt x="103357" y="53757"/>
                    <a:pt x="119353" y="10445"/>
                    <a:pt x="110125" y="2866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7BDD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8438906" y="1309671"/>
              <a:ext cx="147653" cy="124520"/>
            </a:xfrm>
            <a:custGeom>
              <a:rect b="b" l="l" r="r" t="t"/>
              <a:pathLst>
                <a:path extrusionOk="0" h="124519" w="147653">
                  <a:moveTo>
                    <a:pt x="150073" y="8324"/>
                  </a:moveTo>
                  <a:lnTo>
                    <a:pt x="129155" y="1286"/>
                  </a:lnTo>
                  <a:cubicBezTo>
                    <a:pt x="120542" y="-1421"/>
                    <a:pt x="111314" y="203"/>
                    <a:pt x="104546" y="5617"/>
                  </a:cubicBezTo>
                  <a:lnTo>
                    <a:pt x="6726" y="91698"/>
                  </a:lnTo>
                  <a:cubicBezTo>
                    <a:pt x="-9270" y="105774"/>
                    <a:pt x="5495" y="130137"/>
                    <a:pt x="27643" y="125806"/>
                  </a:cubicBezTo>
                  <a:lnTo>
                    <a:pt x="109468" y="109564"/>
                  </a:lnTo>
                  <a:cubicBezTo>
                    <a:pt x="116235" y="82494"/>
                    <a:pt x="127309" y="46221"/>
                    <a:pt x="150073" y="8324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7BDD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8619766" y="1459297"/>
              <a:ext cx="141501" cy="135347"/>
            </a:xfrm>
            <a:custGeom>
              <a:rect b="b" l="l" r="r" t="t"/>
              <a:pathLst>
                <a:path extrusionOk="0" h="135347" w="141501">
                  <a:moveTo>
                    <a:pt x="132246" y="0"/>
                  </a:moveTo>
                  <a:cubicBezTo>
                    <a:pt x="91026" y="18949"/>
                    <a:pt x="51652" y="29235"/>
                    <a:pt x="19661" y="34649"/>
                  </a:cubicBezTo>
                  <a:lnTo>
                    <a:pt x="589" y="111526"/>
                  </a:lnTo>
                  <a:cubicBezTo>
                    <a:pt x="-4333" y="131016"/>
                    <a:pt x="22737" y="144551"/>
                    <a:pt x="39348" y="129934"/>
                  </a:cubicBezTo>
                  <a:lnTo>
                    <a:pt x="137168" y="43853"/>
                  </a:lnTo>
                  <a:cubicBezTo>
                    <a:pt x="143320" y="38439"/>
                    <a:pt x="145781" y="29776"/>
                    <a:pt x="142090" y="22197"/>
                  </a:cubicBezTo>
                  <a:lnTo>
                    <a:pt x="13224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7BDD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8569906" y="1185354"/>
              <a:ext cx="326068" cy="286936"/>
            </a:xfrm>
            <a:custGeom>
              <a:rect b="b" l="l" r="r" t="t"/>
              <a:pathLst>
                <a:path extrusionOk="0" h="286936" w="326067">
                  <a:moveTo>
                    <a:pt x="218404" y="0"/>
                  </a:moveTo>
                  <a:cubicBezTo>
                    <a:pt x="182106" y="12993"/>
                    <a:pt x="140886" y="35190"/>
                    <a:pt x="100896" y="70381"/>
                  </a:cubicBezTo>
                  <a:cubicBezTo>
                    <a:pt x="27685" y="134806"/>
                    <a:pt x="6152" y="212766"/>
                    <a:pt x="0" y="257160"/>
                  </a:cubicBezTo>
                  <a:lnTo>
                    <a:pt x="38144" y="290726"/>
                  </a:lnTo>
                  <a:cubicBezTo>
                    <a:pt x="88592" y="285312"/>
                    <a:pt x="177799" y="266905"/>
                    <a:pt x="251011" y="202480"/>
                  </a:cubicBezTo>
                  <a:cubicBezTo>
                    <a:pt x="291000" y="167289"/>
                    <a:pt x="316224" y="131558"/>
                    <a:pt x="330989" y="99616"/>
                  </a:cubicBezTo>
                  <a:cubicBezTo>
                    <a:pt x="322992" y="81750"/>
                    <a:pt x="306996" y="60636"/>
                    <a:pt x="284233" y="40063"/>
                  </a:cubicBezTo>
                  <a:cubicBezTo>
                    <a:pt x="262085" y="21114"/>
                    <a:pt x="238706" y="7038"/>
                    <a:pt x="218404" y="0"/>
                  </a:cubicBezTo>
                  <a:close/>
                  <a:moveTo>
                    <a:pt x="249780" y="116940"/>
                  </a:moveTo>
                  <a:cubicBezTo>
                    <a:pt x="235630" y="129392"/>
                    <a:pt x="212252" y="129392"/>
                    <a:pt x="197486" y="116940"/>
                  </a:cubicBezTo>
                  <a:cubicBezTo>
                    <a:pt x="183336" y="104488"/>
                    <a:pt x="183336" y="83915"/>
                    <a:pt x="197486" y="70922"/>
                  </a:cubicBezTo>
                  <a:cubicBezTo>
                    <a:pt x="211636" y="58470"/>
                    <a:pt x="235015" y="58470"/>
                    <a:pt x="249780" y="70922"/>
                  </a:cubicBezTo>
                  <a:cubicBezTo>
                    <a:pt x="263930" y="83915"/>
                    <a:pt x="263930" y="104488"/>
                    <a:pt x="249780" y="11694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7BDD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8497444" y="1462737"/>
              <a:ext cx="86131" cy="75795"/>
            </a:xfrm>
            <a:custGeom>
              <a:rect b="b" l="l" r="r" t="t"/>
              <a:pathLst>
                <a:path extrusionOk="0" h="75794" w="86131">
                  <a:moveTo>
                    <a:pt x="71847" y="13885"/>
                  </a:moveTo>
                  <a:cubicBezTo>
                    <a:pt x="62003" y="5222"/>
                    <a:pt x="63234" y="-9395"/>
                    <a:pt x="42931" y="8471"/>
                  </a:cubicBezTo>
                  <a:cubicBezTo>
                    <a:pt x="22629" y="26336"/>
                    <a:pt x="-7517" y="66941"/>
                    <a:pt x="1712" y="75603"/>
                  </a:cubicBezTo>
                  <a:cubicBezTo>
                    <a:pt x="11555" y="84265"/>
                    <a:pt x="57697" y="57196"/>
                    <a:pt x="77999" y="39330"/>
                  </a:cubicBezTo>
                  <a:cubicBezTo>
                    <a:pt x="98301" y="20923"/>
                    <a:pt x="81690" y="22005"/>
                    <a:pt x="71847" y="13885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7BDDB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52"/>
          <p:cNvGrpSpPr/>
          <p:nvPr/>
        </p:nvGrpSpPr>
        <p:grpSpPr>
          <a:xfrm>
            <a:off x="298608" y="3706894"/>
            <a:ext cx="2532521" cy="1018437"/>
            <a:chOff x="298608" y="3706894"/>
            <a:chExt cx="2532521" cy="1018437"/>
          </a:xfrm>
        </p:grpSpPr>
        <p:sp>
          <p:nvSpPr>
            <p:cNvPr id="1138" name="Google Shape;1138;p52"/>
            <p:cNvSpPr/>
            <p:nvPr/>
          </p:nvSpPr>
          <p:spPr>
            <a:xfrm>
              <a:off x="1066923" y="3907198"/>
              <a:ext cx="1210638" cy="340205"/>
            </a:xfrm>
            <a:prstGeom prst="rect">
              <a:avLst/>
            </a:prstGeom>
            <a:solidFill>
              <a:srgbClr val="640E3B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word2vec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52"/>
            <p:cNvSpPr/>
            <p:nvPr/>
          </p:nvSpPr>
          <p:spPr>
            <a:xfrm>
              <a:off x="298608" y="3706894"/>
              <a:ext cx="964097" cy="92433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4200000" dist="38100">
                <a:schemeClr val="dk1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2013</a:t>
              </a:r>
              <a:endParaRPr b="1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2"/>
            <p:cNvSpPr txBox="1"/>
            <p:nvPr/>
          </p:nvSpPr>
          <p:spPr>
            <a:xfrm>
              <a:off x="1174327" y="4202111"/>
              <a:ext cx="16568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Mikolov et al.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Google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" name="Google Shape;1141;p52"/>
          <p:cNvGrpSpPr/>
          <p:nvPr/>
        </p:nvGrpSpPr>
        <p:grpSpPr>
          <a:xfrm>
            <a:off x="2357608" y="2943240"/>
            <a:ext cx="2509524" cy="1146926"/>
            <a:chOff x="2384415" y="2943240"/>
            <a:chExt cx="2509524" cy="1146926"/>
          </a:xfrm>
        </p:grpSpPr>
        <p:sp>
          <p:nvSpPr>
            <p:cNvPr id="1142" name="Google Shape;1142;p52"/>
            <p:cNvSpPr/>
            <p:nvPr/>
          </p:nvSpPr>
          <p:spPr>
            <a:xfrm>
              <a:off x="3132696" y="3202230"/>
              <a:ext cx="941850" cy="364716"/>
            </a:xfrm>
            <a:prstGeom prst="rect">
              <a:avLst/>
            </a:prstGeom>
            <a:solidFill>
              <a:srgbClr val="32AAF4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GloVe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2384415" y="2943240"/>
              <a:ext cx="964097" cy="92433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4200000" dist="38100">
                <a:schemeClr val="dk1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2014</a:t>
              </a:r>
              <a:endParaRPr b="1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2"/>
            <p:cNvSpPr txBox="1"/>
            <p:nvPr/>
          </p:nvSpPr>
          <p:spPr>
            <a:xfrm>
              <a:off x="3237137" y="3566946"/>
              <a:ext cx="16568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Pennington et al.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Stanford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52"/>
          <p:cNvGrpSpPr/>
          <p:nvPr/>
        </p:nvGrpSpPr>
        <p:grpSpPr>
          <a:xfrm>
            <a:off x="4263443" y="1963824"/>
            <a:ext cx="2537374" cy="1012077"/>
            <a:chOff x="4365504" y="1893550"/>
            <a:chExt cx="2537374" cy="1012077"/>
          </a:xfrm>
        </p:grpSpPr>
        <p:sp>
          <p:nvSpPr>
            <p:cNvPr id="1146" name="Google Shape;1146;p52"/>
            <p:cNvSpPr/>
            <p:nvPr/>
          </p:nvSpPr>
          <p:spPr>
            <a:xfrm>
              <a:off x="5184979" y="2027997"/>
              <a:ext cx="1210638" cy="354410"/>
            </a:xfrm>
            <a:prstGeom prst="rect">
              <a:avLst/>
            </a:prstGeom>
            <a:solidFill>
              <a:srgbClr val="DB3856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FastText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4365504" y="1893550"/>
              <a:ext cx="964097" cy="92433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4200000" dist="38100">
                <a:schemeClr val="dk1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2015</a:t>
              </a:r>
              <a:endParaRPr b="1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2"/>
            <p:cNvSpPr txBox="1"/>
            <p:nvPr/>
          </p:nvSpPr>
          <p:spPr>
            <a:xfrm>
              <a:off x="5246076" y="2382407"/>
              <a:ext cx="1656802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Bojanowski et al.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Facebook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9" name="Google Shape;1149;p52"/>
          <p:cNvGrpSpPr/>
          <p:nvPr/>
        </p:nvGrpSpPr>
        <p:grpSpPr>
          <a:xfrm>
            <a:off x="6640345" y="1541866"/>
            <a:ext cx="2569165" cy="1128749"/>
            <a:chOff x="6457465" y="1478828"/>
            <a:chExt cx="2569165" cy="1128749"/>
          </a:xfrm>
        </p:grpSpPr>
        <p:sp>
          <p:nvSpPr>
            <p:cNvPr id="1150" name="Google Shape;1150;p52"/>
            <p:cNvSpPr/>
            <p:nvPr/>
          </p:nvSpPr>
          <p:spPr>
            <a:xfrm>
              <a:off x="7155498" y="1654797"/>
              <a:ext cx="1310885" cy="39026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ELMo</a:t>
              </a:r>
              <a:endParaRPr b="1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6457465" y="1478828"/>
              <a:ext cx="964097" cy="92433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4200000" dist="38100">
                <a:schemeClr val="dk1">
                  <a:alpha val="40000"/>
                </a:scheme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-RU" sz="18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2018</a:t>
              </a:r>
              <a:endParaRPr b="1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52"/>
            <p:cNvSpPr txBox="1"/>
            <p:nvPr/>
          </p:nvSpPr>
          <p:spPr>
            <a:xfrm>
              <a:off x="7369828" y="2053579"/>
              <a:ext cx="1656802" cy="553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Peters et al.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5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AllenAI</a:t>
              </a:r>
              <a:endParaRPr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53" name="Google Shape;1153;p52"/>
          <p:cNvSpPr txBox="1"/>
          <p:nvPr/>
        </p:nvSpPr>
        <p:spPr>
          <a:xfrm>
            <a:off x="458768" y="3185832"/>
            <a:ext cx="593431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3F6F4"/>
                </a:solidFill>
                <a:latin typeface="Calibri"/>
                <a:ea typeface="Calibri"/>
                <a:cs typeface="Calibri"/>
                <a:sym typeface="Calibri"/>
              </a:rPr>
              <a:t>73.0</a:t>
            </a:r>
            <a:endParaRPr sz="1800">
              <a:solidFill>
                <a:srgbClr val="D3F6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52"/>
          <p:cNvSpPr txBox="1"/>
          <p:nvPr/>
        </p:nvSpPr>
        <p:spPr>
          <a:xfrm>
            <a:off x="2536114" y="2450517"/>
            <a:ext cx="593431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3F6F4"/>
                </a:solidFill>
                <a:latin typeface="Calibri"/>
                <a:ea typeface="Calibri"/>
                <a:cs typeface="Calibri"/>
                <a:sym typeface="Calibri"/>
              </a:rPr>
              <a:t>75.9</a:t>
            </a:r>
            <a:endParaRPr sz="1800">
              <a:solidFill>
                <a:srgbClr val="D3F6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5" name="Google Shape;1155;p52"/>
          <p:cNvSpPr txBox="1"/>
          <p:nvPr/>
        </p:nvSpPr>
        <p:spPr>
          <a:xfrm>
            <a:off x="6779618" y="1058971"/>
            <a:ext cx="593431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3F6F4"/>
                </a:solidFill>
                <a:latin typeface="Calibri"/>
                <a:ea typeface="Calibri"/>
                <a:cs typeface="Calibri"/>
                <a:sym typeface="Calibri"/>
              </a:rPr>
              <a:t>85.6</a:t>
            </a:r>
            <a:endParaRPr sz="1800">
              <a:solidFill>
                <a:srgbClr val="D3F6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6" name="Google Shape;1156;p52"/>
          <p:cNvSpPr txBox="1"/>
          <p:nvPr/>
        </p:nvSpPr>
        <p:spPr>
          <a:xfrm>
            <a:off x="4426459" y="1421080"/>
            <a:ext cx="593431" cy="36933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rgbClr val="D3F6F4"/>
                </a:solidFill>
                <a:latin typeface="Calibri"/>
                <a:ea typeface="Calibri"/>
                <a:cs typeface="Calibri"/>
                <a:sym typeface="Calibri"/>
              </a:rPr>
              <a:t>83.6</a:t>
            </a:r>
            <a:endParaRPr sz="1800">
              <a:solidFill>
                <a:srgbClr val="D3F6F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7" name="Google Shape;1157;p52"/>
          <p:cNvSpPr txBox="1"/>
          <p:nvPr/>
        </p:nvSpPr>
        <p:spPr>
          <a:xfrm>
            <a:off x="5202182" y="3706894"/>
            <a:ext cx="36591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Вектора слов с 2013 стали намного лучше. 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Что дальше?</a:t>
            </a:r>
            <a:endParaRPr i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8" name="Google Shape;1158;p52"/>
          <p:cNvSpPr txBox="1"/>
          <p:nvPr/>
        </p:nvSpPr>
        <p:spPr>
          <a:xfrm>
            <a:off x="102424" y="755525"/>
            <a:ext cx="4469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Представлены показатели точности определения</a:t>
            </a:r>
            <a:br>
              <a:rPr lang="ru-RU" sz="16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семантической близости слов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3" name="Google Shape;1163;p53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64" name="Google Shape;1164;p53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Как получить вектора предложений?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5" name="Google Shape;1165;p53"/>
          <p:cNvSpPr txBox="1"/>
          <p:nvPr/>
        </p:nvSpPr>
        <p:spPr>
          <a:xfrm>
            <a:off x="218154" y="-562285"/>
            <a:ext cx="491593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аггрегирующая функция</a:t>
            </a:r>
            <a:endParaRPr b="1"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66" name="Google Shape;1166;p53"/>
          <p:cNvGraphicFramePr/>
          <p:nvPr/>
        </p:nvGraphicFramePr>
        <p:xfrm>
          <a:off x="3740863" y="11953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{FB0E1EAB-1B00-4B53-B8B0-763E65694581}</a:tableStyleId>
              </a:tblPr>
              <a:tblGrid>
                <a:gridCol w="288225"/>
                <a:gridCol w="288225"/>
                <a:gridCol w="288225"/>
                <a:gridCol w="288225"/>
                <a:gridCol w="288225"/>
                <a:gridCol w="288225"/>
              </a:tblGrid>
              <a:tr h="22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в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е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к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т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о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</a:tr>
            </a:tbl>
          </a:graphicData>
        </a:graphic>
      </p:graphicFrame>
      <p:sp>
        <p:nvSpPr>
          <p:cNvPr id="1167" name="Google Shape;1167;p53"/>
          <p:cNvSpPr txBox="1"/>
          <p:nvPr/>
        </p:nvSpPr>
        <p:spPr>
          <a:xfrm>
            <a:off x="3314240" y="1196369"/>
            <a:ext cx="41710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для</a:t>
            </a:r>
            <a:endParaRPr baseline="-25000" i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8" name="Google Shape;1168;p53"/>
          <p:cNvSpPr txBox="1"/>
          <p:nvPr/>
        </p:nvSpPr>
        <p:spPr>
          <a:xfrm>
            <a:off x="2880686" y="1493140"/>
            <a:ext cx="8531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поднятие</a:t>
            </a:r>
            <a:endParaRPr baseline="-25000" i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9" name="Google Shape;1169;p53"/>
          <p:cNvSpPr txBox="1"/>
          <p:nvPr/>
        </p:nvSpPr>
        <p:spPr>
          <a:xfrm>
            <a:off x="2855782" y="1814523"/>
            <a:ext cx="87556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аэростат</a:t>
            </a:r>
            <a:endParaRPr baseline="-25000" i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0" name="Google Shape;1170;p53"/>
          <p:cNvSpPr txBox="1"/>
          <p:nvPr/>
        </p:nvSpPr>
        <p:spPr>
          <a:xfrm>
            <a:off x="4403296" y="2341230"/>
            <a:ext cx="30809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aseline="-25000" i="1" sz="14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71" name="Google Shape;1171;p53"/>
          <p:cNvGraphicFramePr/>
          <p:nvPr/>
        </p:nvGraphicFramePr>
        <p:xfrm>
          <a:off x="3741760" y="14922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{FB0E1EAB-1B00-4B53-B8B0-763E65694581}</a:tableStyleId>
              </a:tblPr>
              <a:tblGrid>
                <a:gridCol w="288225"/>
                <a:gridCol w="288225"/>
                <a:gridCol w="288225"/>
                <a:gridCol w="288225"/>
                <a:gridCol w="288225"/>
                <a:gridCol w="288225"/>
              </a:tblGrid>
              <a:tr h="22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в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е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к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т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о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2" name="Google Shape;1172;p53"/>
          <p:cNvGraphicFramePr/>
          <p:nvPr/>
        </p:nvGraphicFramePr>
        <p:xfrm>
          <a:off x="3740863" y="178912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{FB0E1EAB-1B00-4B53-B8B0-763E65694581}</a:tableStyleId>
              </a:tblPr>
              <a:tblGrid>
                <a:gridCol w="288225"/>
                <a:gridCol w="288225"/>
                <a:gridCol w="288225"/>
                <a:gridCol w="288225"/>
                <a:gridCol w="288225"/>
                <a:gridCol w="288225"/>
              </a:tblGrid>
              <a:tr h="22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в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е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к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т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о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</a:tr>
            </a:tbl>
          </a:graphicData>
        </a:graphic>
      </p:graphicFrame>
      <p:sp>
        <p:nvSpPr>
          <p:cNvPr id="1173" name="Google Shape;1173;p53"/>
          <p:cNvSpPr txBox="1"/>
          <p:nvPr/>
        </p:nvSpPr>
        <p:spPr>
          <a:xfrm>
            <a:off x="3465724" y="2150944"/>
            <a:ext cx="2584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</a:t>
            </a:r>
            <a:endParaRPr baseline="-25000" i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74" name="Google Shape;1174;p53"/>
          <p:cNvGraphicFramePr/>
          <p:nvPr/>
        </p:nvGraphicFramePr>
        <p:xfrm>
          <a:off x="3740863" y="20860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{FB0E1EAB-1B00-4B53-B8B0-763E65694581}</a:tableStyleId>
              </a:tblPr>
              <a:tblGrid>
                <a:gridCol w="288225"/>
                <a:gridCol w="288225"/>
                <a:gridCol w="288225"/>
                <a:gridCol w="288225"/>
                <a:gridCol w="288225"/>
                <a:gridCol w="288225"/>
              </a:tblGrid>
              <a:tr h="2217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в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е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к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т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о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/>
                        <a:t>р</a:t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3C7FF"/>
                    </a:solidFill>
                  </a:tcPr>
                </a:tc>
              </a:tr>
            </a:tbl>
          </a:graphicData>
        </a:graphic>
      </p:graphicFrame>
      <p:sp>
        <p:nvSpPr>
          <p:cNvPr id="1175" name="Google Shape;1175;p53"/>
          <p:cNvSpPr txBox="1"/>
          <p:nvPr/>
        </p:nvSpPr>
        <p:spPr>
          <a:xfrm>
            <a:off x="46620" y="1354827"/>
            <a:ext cx="238215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“Для поднятия аэростата </a:t>
            </a:r>
            <a:b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воздух, необходимо, </a:t>
            </a:r>
            <a:b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чтобы архимедова сила, действующая на шар, была больше силы тяжести.”</a:t>
            </a:r>
            <a:endParaRPr i="1"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53"/>
          <p:cNvSpPr/>
          <p:nvPr/>
        </p:nvSpPr>
        <p:spPr>
          <a:xfrm>
            <a:off x="2436726" y="1713521"/>
            <a:ext cx="261846" cy="2876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1EC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53"/>
          <p:cNvSpPr/>
          <p:nvPr/>
        </p:nvSpPr>
        <p:spPr>
          <a:xfrm>
            <a:off x="5504774" y="1181278"/>
            <a:ext cx="232559" cy="1389944"/>
          </a:xfrm>
          <a:prstGeom prst="rightBrace">
            <a:avLst>
              <a:gd fmla="val 91502" name="adj1"/>
              <a:gd fmla="val 48224" name="adj2"/>
            </a:avLst>
          </a:prstGeom>
          <a:noFill/>
          <a:ln cap="flat" cmpd="sng" w="9525">
            <a:solidFill>
              <a:srgbClr val="FFCC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53"/>
          <p:cNvSpPr txBox="1"/>
          <p:nvPr/>
        </p:nvSpPr>
        <p:spPr>
          <a:xfrm>
            <a:off x="5951460" y="1683032"/>
            <a:ext cx="652800" cy="276900"/>
          </a:xfrm>
          <a:prstGeom prst="rect">
            <a:avLst/>
          </a:prstGeom>
          <a:solidFill>
            <a:srgbClr val="83C7FF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Магия</a:t>
            </a:r>
            <a:endParaRPr b="1" baseline="-25000" sz="1200">
              <a:solidFill>
                <a:srgbClr val="0D2E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53"/>
          <p:cNvSpPr/>
          <p:nvPr/>
        </p:nvSpPr>
        <p:spPr>
          <a:xfrm>
            <a:off x="6790562" y="1708495"/>
            <a:ext cx="261846" cy="2876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C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D1ECF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53"/>
          <p:cNvSpPr txBox="1"/>
          <p:nvPr/>
        </p:nvSpPr>
        <p:spPr>
          <a:xfrm>
            <a:off x="7056445" y="1662325"/>
            <a:ext cx="203292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[0.12, 3.69, …, 0.20, 3.17]</a:t>
            </a:r>
            <a:endParaRPr baseline="-25000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53"/>
          <p:cNvSpPr/>
          <p:nvPr/>
        </p:nvSpPr>
        <p:spPr>
          <a:xfrm rot="5400000">
            <a:off x="7976787" y="1205139"/>
            <a:ext cx="192242" cy="1807807"/>
          </a:xfrm>
          <a:prstGeom prst="rightBrace">
            <a:avLst>
              <a:gd fmla="val 91502" name="adj1"/>
              <a:gd fmla="val 48224" name="adj2"/>
            </a:avLst>
          </a:prstGeom>
          <a:noFill/>
          <a:ln cap="flat" cmpd="sng" w="9525">
            <a:solidFill>
              <a:srgbClr val="FFCC3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53"/>
          <p:cNvSpPr txBox="1"/>
          <p:nvPr/>
        </p:nvSpPr>
        <p:spPr>
          <a:xfrm>
            <a:off x="7436491" y="2187342"/>
            <a:ext cx="135966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512 измерений</a:t>
            </a:r>
            <a:endParaRPr baseline="-25000" sz="14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53"/>
          <p:cNvSpPr/>
          <p:nvPr/>
        </p:nvSpPr>
        <p:spPr>
          <a:xfrm>
            <a:off x="779872" y="3453244"/>
            <a:ext cx="3724827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Нормализация: усреднение, softmax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Нейронные сети: CNN, RNN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Механизм attention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Позиционное кодирование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 пр.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4" name="Google Shape;1184;p53"/>
          <p:cNvGrpSpPr/>
          <p:nvPr/>
        </p:nvGrpSpPr>
        <p:grpSpPr>
          <a:xfrm>
            <a:off x="5005770" y="2888518"/>
            <a:ext cx="3339686" cy="1935533"/>
            <a:chOff x="5095802" y="2678385"/>
            <a:chExt cx="3339686" cy="1935533"/>
          </a:xfrm>
        </p:grpSpPr>
        <p:cxnSp>
          <p:nvCxnSpPr>
            <p:cNvPr id="1185" name="Google Shape;1185;p53"/>
            <p:cNvCxnSpPr/>
            <p:nvPr/>
          </p:nvCxnSpPr>
          <p:spPr>
            <a:xfrm>
              <a:off x="5095802" y="4613795"/>
              <a:ext cx="3339686" cy="0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86" name="Google Shape;1186;p53"/>
            <p:cNvCxnSpPr/>
            <p:nvPr/>
          </p:nvCxnSpPr>
          <p:spPr>
            <a:xfrm rot="10800000">
              <a:off x="5097994" y="2821179"/>
              <a:ext cx="0" cy="1792617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87" name="Google Shape;1187;p53"/>
            <p:cNvCxnSpPr>
              <a:endCxn id="1188" idx="1"/>
            </p:cNvCxnSpPr>
            <p:nvPr/>
          </p:nvCxnSpPr>
          <p:spPr>
            <a:xfrm flipH="1" rot="10800000">
              <a:off x="5097954" y="2888518"/>
              <a:ext cx="813600" cy="1719300"/>
            </a:xfrm>
            <a:prstGeom prst="straightConnector1">
              <a:avLst/>
            </a:prstGeom>
            <a:noFill/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89" name="Google Shape;1189;p53"/>
            <p:cNvCxnSpPr>
              <a:endCxn id="1190" idx="1"/>
            </p:cNvCxnSpPr>
            <p:nvPr/>
          </p:nvCxnSpPr>
          <p:spPr>
            <a:xfrm flipH="1" rot="10800000">
              <a:off x="5097954" y="3433737"/>
              <a:ext cx="813600" cy="1174200"/>
            </a:xfrm>
            <a:prstGeom prst="straightConnector1">
              <a:avLst/>
            </a:prstGeom>
            <a:noFill/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191" name="Google Shape;1191;p53"/>
            <p:cNvCxnSpPr>
              <a:endCxn id="1192" idx="1"/>
            </p:cNvCxnSpPr>
            <p:nvPr/>
          </p:nvCxnSpPr>
          <p:spPr>
            <a:xfrm flipH="1" rot="10800000">
              <a:off x="5097856" y="4285718"/>
              <a:ext cx="819000" cy="328200"/>
            </a:xfrm>
            <a:prstGeom prst="straightConnector1">
              <a:avLst/>
            </a:prstGeom>
            <a:noFill/>
            <a:ln cap="flat" cmpd="sng" w="12700">
              <a:solidFill>
                <a:srgbClr val="A0D6F2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188" name="Google Shape;1188;p53"/>
            <p:cNvSpPr/>
            <p:nvPr/>
          </p:nvSpPr>
          <p:spPr>
            <a:xfrm>
              <a:off x="5911554" y="2678385"/>
              <a:ext cx="2431926" cy="4202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Подъём аэростата прекратится тогда, когда архимедова сила, действующая на шар, станет меньше силы тяжести аэростата…</a:t>
              </a:r>
              <a:endParaRPr/>
            </a:p>
          </p:txBody>
        </p:sp>
        <p:sp>
          <p:nvSpPr>
            <p:cNvPr id="1190" name="Google Shape;1190;p53"/>
            <p:cNvSpPr/>
            <p:nvPr/>
          </p:nvSpPr>
          <p:spPr>
            <a:xfrm>
              <a:off x="5911554" y="3198094"/>
              <a:ext cx="2431926" cy="47128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Для поднятия шара в воздух, необходимо, чтобы архимедова сила, действующая на шар, была больше силы тяжести…</a:t>
              </a:r>
              <a:endParaRPr/>
            </a:p>
          </p:txBody>
        </p:sp>
        <p:sp>
          <p:nvSpPr>
            <p:cNvPr id="1192" name="Google Shape;1192;p53"/>
            <p:cNvSpPr/>
            <p:nvPr/>
          </p:nvSpPr>
          <p:spPr>
            <a:xfrm>
              <a:off x="5916856" y="4122757"/>
              <a:ext cx="2426624" cy="3259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Подъем аэростата прекратится, если открыть клапан, и выпустить находящийся в шаре газ</a:t>
              </a:r>
              <a:endParaRPr/>
            </a:p>
          </p:txBody>
        </p:sp>
      </p:grpSp>
      <p:sp>
        <p:nvSpPr>
          <p:cNvPr id="1193" name="Google Shape;1193;p53"/>
          <p:cNvSpPr/>
          <p:nvPr/>
        </p:nvSpPr>
        <p:spPr>
          <a:xfrm>
            <a:off x="779875" y="3058775"/>
            <a:ext cx="149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Виды  магии: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8" name="Google Shape;1198;p54"/>
          <p:cNvCxnSpPr/>
          <p:nvPr/>
        </p:nvCxnSpPr>
        <p:spPr>
          <a:xfrm>
            <a:off x="1007268" y="2896618"/>
            <a:ext cx="0" cy="503807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199" name="Google Shape;1199;p54"/>
          <p:cNvCxnSpPr/>
          <p:nvPr/>
        </p:nvCxnSpPr>
        <p:spPr>
          <a:xfrm>
            <a:off x="934640" y="2896618"/>
            <a:ext cx="0" cy="994191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00" name="Google Shape;1200;p54"/>
          <p:cNvCxnSpPr/>
          <p:nvPr/>
        </p:nvCxnSpPr>
        <p:spPr>
          <a:xfrm>
            <a:off x="862011" y="2896618"/>
            <a:ext cx="0" cy="1487109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01" name="Google Shape;1201;p54"/>
          <p:cNvCxnSpPr/>
          <p:nvPr/>
        </p:nvCxnSpPr>
        <p:spPr>
          <a:xfrm rot="10800000">
            <a:off x="935038" y="3890809"/>
            <a:ext cx="1497323" cy="0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02" name="Google Shape;1202;p54"/>
          <p:cNvCxnSpPr/>
          <p:nvPr/>
        </p:nvCxnSpPr>
        <p:spPr>
          <a:xfrm rot="10800000">
            <a:off x="862011" y="4383727"/>
            <a:ext cx="1570351" cy="0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1203" name="Google Shape;1203;p54"/>
          <p:cNvCxnSpPr>
            <a:stCxn id="1204" idx="1"/>
          </p:cNvCxnSpPr>
          <p:nvPr/>
        </p:nvCxnSpPr>
        <p:spPr>
          <a:xfrm rot="10800000">
            <a:off x="1007360" y="3399409"/>
            <a:ext cx="1425000" cy="0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205" name="Google Shape;1205;p54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Описание подхода: </a:t>
            </a:r>
            <a:r>
              <a:rPr b="1" lang="ru-RU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а что дальше?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6" name="Google Shape;1206;p54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207" name="Google Shape;1207;p54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8" name="Google Shape;1208;p54"/>
          <p:cNvPicPr preferRelativeResize="0"/>
          <p:nvPr/>
        </p:nvPicPr>
        <p:blipFill rotWithShape="1">
          <a:blip r:embed="rId3">
            <a:alphaModFix/>
          </a:blip>
          <a:srcRect b="0" l="7627" r="1351" t="32564"/>
          <a:stretch/>
        </p:blipFill>
        <p:spPr>
          <a:xfrm>
            <a:off x="2432360" y="1641573"/>
            <a:ext cx="4084700" cy="13254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9" name="Google Shape;1209;p54"/>
          <p:cNvSpPr/>
          <p:nvPr/>
        </p:nvSpPr>
        <p:spPr>
          <a:xfrm>
            <a:off x="419403" y="1109714"/>
            <a:ext cx="556564" cy="556564"/>
          </a:xfrm>
          <a:prstGeom prst="ellipse">
            <a:avLst/>
          </a:prstGeom>
          <a:noFill/>
          <a:ln cap="flat" cmpd="sng" w="19050">
            <a:solidFill>
              <a:srgbClr val="62BA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54"/>
          <p:cNvSpPr/>
          <p:nvPr/>
        </p:nvSpPr>
        <p:spPr>
          <a:xfrm>
            <a:off x="535027" y="1148181"/>
            <a:ext cx="333924" cy="479630"/>
          </a:xfrm>
          <a:custGeom>
            <a:rect b="b" l="l" r="r" t="t"/>
            <a:pathLst>
              <a:path extrusionOk="0" h="4854" w="3378">
                <a:moveTo>
                  <a:pt x="1119" y="2406"/>
                </a:moveTo>
                <a:lnTo>
                  <a:pt x="1119" y="2406"/>
                </a:lnTo>
                <a:cubicBezTo>
                  <a:pt x="1121" y="2442"/>
                  <a:pt x="1122" y="2484"/>
                  <a:pt x="1118" y="2528"/>
                </a:cubicBezTo>
                <a:cubicBezTo>
                  <a:pt x="1116" y="2545"/>
                  <a:pt x="1108" y="2560"/>
                  <a:pt x="1097" y="2570"/>
                </a:cubicBezTo>
                <a:cubicBezTo>
                  <a:pt x="1175" y="2717"/>
                  <a:pt x="1329" y="2811"/>
                  <a:pt x="1499" y="2811"/>
                </a:cubicBezTo>
                <a:cubicBezTo>
                  <a:pt x="1679" y="2811"/>
                  <a:pt x="1839" y="2707"/>
                  <a:pt x="1913" y="2548"/>
                </a:cubicBezTo>
                <a:cubicBezTo>
                  <a:pt x="1911" y="2542"/>
                  <a:pt x="1908" y="2537"/>
                  <a:pt x="1907" y="2530"/>
                </a:cubicBezTo>
                <a:cubicBezTo>
                  <a:pt x="1898" y="2475"/>
                  <a:pt x="1899" y="2421"/>
                  <a:pt x="1903" y="2375"/>
                </a:cubicBezTo>
                <a:cubicBezTo>
                  <a:pt x="1791" y="2431"/>
                  <a:pt x="1666" y="2463"/>
                  <a:pt x="1533" y="2463"/>
                </a:cubicBezTo>
                <a:lnTo>
                  <a:pt x="1420" y="2463"/>
                </a:lnTo>
                <a:cubicBezTo>
                  <a:pt x="1314" y="2463"/>
                  <a:pt x="1213" y="2442"/>
                  <a:pt x="1119" y="2406"/>
                </a:cubicBezTo>
                <a:lnTo>
                  <a:pt x="1119" y="2406"/>
                </a:lnTo>
                <a:close/>
                <a:moveTo>
                  <a:pt x="1420" y="2333"/>
                </a:moveTo>
                <a:lnTo>
                  <a:pt x="1420" y="2333"/>
                </a:lnTo>
                <a:lnTo>
                  <a:pt x="1533" y="2333"/>
                </a:lnTo>
                <a:cubicBezTo>
                  <a:pt x="1923" y="2333"/>
                  <a:pt x="2240" y="2016"/>
                  <a:pt x="2240" y="1626"/>
                </a:cubicBezTo>
                <a:lnTo>
                  <a:pt x="2242" y="1348"/>
                </a:lnTo>
                <a:cubicBezTo>
                  <a:pt x="2210" y="1361"/>
                  <a:pt x="2185" y="1371"/>
                  <a:pt x="2178" y="1375"/>
                </a:cubicBezTo>
                <a:cubicBezTo>
                  <a:pt x="2168" y="1382"/>
                  <a:pt x="2156" y="1385"/>
                  <a:pt x="2144" y="1385"/>
                </a:cubicBezTo>
                <a:cubicBezTo>
                  <a:pt x="2133" y="1385"/>
                  <a:pt x="2122" y="1383"/>
                  <a:pt x="2112" y="1377"/>
                </a:cubicBezTo>
                <a:cubicBezTo>
                  <a:pt x="2075" y="1357"/>
                  <a:pt x="2075" y="1322"/>
                  <a:pt x="2075" y="1277"/>
                </a:cubicBezTo>
                <a:cubicBezTo>
                  <a:pt x="2076" y="1226"/>
                  <a:pt x="2077" y="1106"/>
                  <a:pt x="2034" y="1064"/>
                </a:cubicBezTo>
                <a:cubicBezTo>
                  <a:pt x="2027" y="1057"/>
                  <a:pt x="2016" y="1048"/>
                  <a:pt x="1993" y="1050"/>
                </a:cubicBezTo>
                <a:cubicBezTo>
                  <a:pt x="1800" y="1054"/>
                  <a:pt x="1579" y="1049"/>
                  <a:pt x="1398" y="987"/>
                </a:cubicBezTo>
                <a:lnTo>
                  <a:pt x="1365" y="975"/>
                </a:lnTo>
                <a:cubicBezTo>
                  <a:pt x="1204" y="918"/>
                  <a:pt x="1052" y="863"/>
                  <a:pt x="939" y="1119"/>
                </a:cubicBezTo>
                <a:cubicBezTo>
                  <a:pt x="916" y="1200"/>
                  <a:pt x="892" y="1299"/>
                  <a:pt x="892" y="1320"/>
                </a:cubicBezTo>
                <a:cubicBezTo>
                  <a:pt x="891" y="1341"/>
                  <a:pt x="881" y="1361"/>
                  <a:pt x="864" y="1373"/>
                </a:cubicBezTo>
                <a:cubicBezTo>
                  <a:pt x="846" y="1385"/>
                  <a:pt x="824" y="1388"/>
                  <a:pt x="805" y="1381"/>
                </a:cubicBezTo>
                <a:lnTo>
                  <a:pt x="713" y="1348"/>
                </a:lnTo>
                <a:lnTo>
                  <a:pt x="713" y="1625"/>
                </a:lnTo>
                <a:cubicBezTo>
                  <a:pt x="713" y="2016"/>
                  <a:pt x="1030" y="2333"/>
                  <a:pt x="1420" y="2333"/>
                </a:cubicBezTo>
                <a:lnTo>
                  <a:pt x="1420" y="2333"/>
                </a:lnTo>
                <a:close/>
                <a:moveTo>
                  <a:pt x="585" y="1670"/>
                </a:moveTo>
                <a:lnTo>
                  <a:pt x="585" y="1670"/>
                </a:lnTo>
                <a:cubicBezTo>
                  <a:pt x="584" y="1655"/>
                  <a:pt x="583" y="1640"/>
                  <a:pt x="583" y="1625"/>
                </a:cubicBezTo>
                <a:lnTo>
                  <a:pt x="583" y="1350"/>
                </a:lnTo>
                <a:cubicBezTo>
                  <a:pt x="523" y="1378"/>
                  <a:pt x="480" y="1439"/>
                  <a:pt x="480" y="1509"/>
                </a:cubicBezTo>
                <a:cubicBezTo>
                  <a:pt x="480" y="1581"/>
                  <a:pt x="523" y="1642"/>
                  <a:pt x="585" y="1670"/>
                </a:cubicBezTo>
                <a:lnTo>
                  <a:pt x="585" y="1670"/>
                </a:lnTo>
                <a:close/>
                <a:moveTo>
                  <a:pt x="656" y="1190"/>
                </a:moveTo>
                <a:lnTo>
                  <a:pt x="656" y="1190"/>
                </a:lnTo>
                <a:lnTo>
                  <a:pt x="713" y="1210"/>
                </a:lnTo>
                <a:cubicBezTo>
                  <a:pt x="733" y="1214"/>
                  <a:pt x="753" y="1220"/>
                  <a:pt x="773" y="1228"/>
                </a:cubicBezTo>
                <a:cubicBezTo>
                  <a:pt x="774" y="1229"/>
                  <a:pt x="775" y="1229"/>
                  <a:pt x="777" y="1230"/>
                </a:cubicBezTo>
                <a:cubicBezTo>
                  <a:pt x="790" y="1172"/>
                  <a:pt x="808" y="1106"/>
                  <a:pt x="815" y="1080"/>
                </a:cubicBezTo>
                <a:cubicBezTo>
                  <a:pt x="816" y="1077"/>
                  <a:pt x="817" y="1074"/>
                  <a:pt x="818" y="1072"/>
                </a:cubicBezTo>
                <a:cubicBezTo>
                  <a:pt x="980" y="700"/>
                  <a:pt x="1248" y="796"/>
                  <a:pt x="1408" y="853"/>
                </a:cubicBezTo>
                <a:lnTo>
                  <a:pt x="1440" y="864"/>
                </a:lnTo>
                <a:cubicBezTo>
                  <a:pt x="1603" y="921"/>
                  <a:pt x="1820" y="924"/>
                  <a:pt x="1990" y="920"/>
                </a:cubicBezTo>
                <a:cubicBezTo>
                  <a:pt x="2043" y="921"/>
                  <a:pt x="2090" y="937"/>
                  <a:pt x="2125" y="972"/>
                </a:cubicBezTo>
                <a:cubicBezTo>
                  <a:pt x="2189" y="1035"/>
                  <a:pt x="2202" y="1139"/>
                  <a:pt x="2205" y="1220"/>
                </a:cubicBezTo>
                <a:cubicBezTo>
                  <a:pt x="2212" y="1217"/>
                  <a:pt x="2220" y="1215"/>
                  <a:pt x="2227" y="1213"/>
                </a:cubicBezTo>
                <a:cubicBezTo>
                  <a:pt x="2245" y="1206"/>
                  <a:pt x="2264" y="1198"/>
                  <a:pt x="2286" y="1190"/>
                </a:cubicBezTo>
                <a:cubicBezTo>
                  <a:pt x="2386" y="710"/>
                  <a:pt x="2210" y="516"/>
                  <a:pt x="2134" y="432"/>
                </a:cubicBezTo>
                <a:cubicBezTo>
                  <a:pt x="2122" y="418"/>
                  <a:pt x="2112" y="407"/>
                  <a:pt x="2104" y="396"/>
                </a:cubicBezTo>
                <a:cubicBezTo>
                  <a:pt x="2070" y="348"/>
                  <a:pt x="2069" y="271"/>
                  <a:pt x="2076" y="206"/>
                </a:cubicBezTo>
                <a:cubicBezTo>
                  <a:pt x="1959" y="228"/>
                  <a:pt x="1748" y="248"/>
                  <a:pt x="1458" y="193"/>
                </a:cubicBezTo>
                <a:cubicBezTo>
                  <a:pt x="1077" y="122"/>
                  <a:pt x="956" y="444"/>
                  <a:pt x="951" y="457"/>
                </a:cubicBezTo>
                <a:cubicBezTo>
                  <a:pt x="941" y="485"/>
                  <a:pt x="914" y="502"/>
                  <a:pt x="885" y="500"/>
                </a:cubicBezTo>
                <a:cubicBezTo>
                  <a:pt x="882" y="500"/>
                  <a:pt x="805" y="496"/>
                  <a:pt x="738" y="569"/>
                </a:cubicBezTo>
                <a:cubicBezTo>
                  <a:pt x="670" y="644"/>
                  <a:pt x="602" y="812"/>
                  <a:pt x="656" y="1190"/>
                </a:cubicBezTo>
                <a:lnTo>
                  <a:pt x="656" y="1190"/>
                </a:lnTo>
                <a:close/>
                <a:moveTo>
                  <a:pt x="2371" y="1350"/>
                </a:moveTo>
                <a:lnTo>
                  <a:pt x="2371" y="1350"/>
                </a:lnTo>
                <a:lnTo>
                  <a:pt x="2369" y="1627"/>
                </a:lnTo>
                <a:cubicBezTo>
                  <a:pt x="2369" y="1641"/>
                  <a:pt x="2368" y="1656"/>
                  <a:pt x="2367" y="1670"/>
                </a:cubicBezTo>
                <a:cubicBezTo>
                  <a:pt x="2430" y="1644"/>
                  <a:pt x="2474" y="1581"/>
                  <a:pt x="2474" y="1509"/>
                </a:cubicBezTo>
                <a:cubicBezTo>
                  <a:pt x="2474" y="1439"/>
                  <a:pt x="2431" y="1378"/>
                  <a:pt x="2371" y="1350"/>
                </a:cubicBezTo>
                <a:lnTo>
                  <a:pt x="2371" y="1350"/>
                </a:lnTo>
                <a:close/>
                <a:moveTo>
                  <a:pt x="2033" y="4045"/>
                </a:moveTo>
                <a:lnTo>
                  <a:pt x="2033" y="4045"/>
                </a:lnTo>
                <a:lnTo>
                  <a:pt x="489" y="4045"/>
                </a:lnTo>
                <a:cubicBezTo>
                  <a:pt x="219" y="4045"/>
                  <a:pt x="0" y="3825"/>
                  <a:pt x="0" y="3555"/>
                </a:cubicBezTo>
                <a:lnTo>
                  <a:pt x="0" y="3263"/>
                </a:lnTo>
                <a:cubicBezTo>
                  <a:pt x="4" y="2810"/>
                  <a:pt x="390" y="2616"/>
                  <a:pt x="767" y="2485"/>
                </a:cubicBezTo>
                <a:cubicBezTo>
                  <a:pt x="844" y="2458"/>
                  <a:pt x="950" y="2456"/>
                  <a:pt x="991" y="2457"/>
                </a:cubicBezTo>
                <a:cubicBezTo>
                  <a:pt x="991" y="2402"/>
                  <a:pt x="984" y="2357"/>
                  <a:pt x="980" y="2336"/>
                </a:cubicBezTo>
                <a:cubicBezTo>
                  <a:pt x="792" y="2219"/>
                  <a:pt x="654" y="2031"/>
                  <a:pt x="604" y="1809"/>
                </a:cubicBezTo>
                <a:cubicBezTo>
                  <a:pt x="460" y="1785"/>
                  <a:pt x="351" y="1660"/>
                  <a:pt x="351" y="1509"/>
                </a:cubicBezTo>
                <a:cubicBezTo>
                  <a:pt x="351" y="1385"/>
                  <a:pt x="425" y="1279"/>
                  <a:pt x="531" y="1231"/>
                </a:cubicBezTo>
                <a:cubicBezTo>
                  <a:pt x="476" y="872"/>
                  <a:pt x="515" y="618"/>
                  <a:pt x="646" y="478"/>
                </a:cubicBezTo>
                <a:cubicBezTo>
                  <a:pt x="716" y="403"/>
                  <a:pt x="796" y="380"/>
                  <a:pt x="847" y="373"/>
                </a:cubicBezTo>
                <a:cubicBezTo>
                  <a:pt x="920" y="218"/>
                  <a:pt x="1124" y="0"/>
                  <a:pt x="1482" y="66"/>
                </a:cubicBezTo>
                <a:cubicBezTo>
                  <a:pt x="1894" y="144"/>
                  <a:pt x="2132" y="58"/>
                  <a:pt x="2134" y="58"/>
                </a:cubicBezTo>
                <a:cubicBezTo>
                  <a:pt x="2157" y="50"/>
                  <a:pt x="2182" y="55"/>
                  <a:pt x="2200" y="70"/>
                </a:cubicBezTo>
                <a:cubicBezTo>
                  <a:pt x="2218" y="86"/>
                  <a:pt x="2226" y="111"/>
                  <a:pt x="2220" y="134"/>
                </a:cubicBezTo>
                <a:cubicBezTo>
                  <a:pt x="2201" y="210"/>
                  <a:pt x="2196" y="302"/>
                  <a:pt x="2210" y="322"/>
                </a:cubicBezTo>
                <a:cubicBezTo>
                  <a:pt x="2214" y="328"/>
                  <a:pt x="2222" y="335"/>
                  <a:pt x="2230" y="345"/>
                </a:cubicBezTo>
                <a:cubicBezTo>
                  <a:pt x="2313" y="436"/>
                  <a:pt x="2528" y="675"/>
                  <a:pt x="2410" y="1226"/>
                </a:cubicBezTo>
                <a:cubicBezTo>
                  <a:pt x="2523" y="1271"/>
                  <a:pt x="2603" y="1381"/>
                  <a:pt x="2603" y="1509"/>
                </a:cubicBezTo>
                <a:cubicBezTo>
                  <a:pt x="2603" y="1660"/>
                  <a:pt x="2493" y="1785"/>
                  <a:pt x="2348" y="1810"/>
                </a:cubicBezTo>
                <a:cubicBezTo>
                  <a:pt x="2306" y="1999"/>
                  <a:pt x="2199" y="2164"/>
                  <a:pt x="2052" y="2281"/>
                </a:cubicBezTo>
                <a:cubicBezTo>
                  <a:pt x="2051" y="2284"/>
                  <a:pt x="2027" y="2362"/>
                  <a:pt x="2030" y="2455"/>
                </a:cubicBezTo>
                <a:cubicBezTo>
                  <a:pt x="2079" y="2457"/>
                  <a:pt x="2164" y="2463"/>
                  <a:pt x="2228" y="2485"/>
                </a:cubicBezTo>
                <a:cubicBezTo>
                  <a:pt x="2439" y="2558"/>
                  <a:pt x="2701" y="2667"/>
                  <a:pt x="2855" y="2859"/>
                </a:cubicBezTo>
                <a:cubicBezTo>
                  <a:pt x="2878" y="2887"/>
                  <a:pt x="2873" y="2928"/>
                  <a:pt x="2845" y="2951"/>
                </a:cubicBezTo>
                <a:cubicBezTo>
                  <a:pt x="2817" y="2973"/>
                  <a:pt x="2776" y="2969"/>
                  <a:pt x="2754" y="2941"/>
                </a:cubicBezTo>
                <a:cubicBezTo>
                  <a:pt x="2649" y="2811"/>
                  <a:pt x="2474" y="2708"/>
                  <a:pt x="2185" y="2608"/>
                </a:cubicBezTo>
                <a:cubicBezTo>
                  <a:pt x="2145" y="2594"/>
                  <a:pt x="2084" y="2588"/>
                  <a:pt x="2039" y="2586"/>
                </a:cubicBezTo>
                <a:cubicBezTo>
                  <a:pt x="1947" y="2801"/>
                  <a:pt x="1736" y="2941"/>
                  <a:pt x="1499" y="2941"/>
                </a:cubicBezTo>
                <a:cubicBezTo>
                  <a:pt x="1264" y="2941"/>
                  <a:pt x="1053" y="2801"/>
                  <a:pt x="960" y="2587"/>
                </a:cubicBezTo>
                <a:cubicBezTo>
                  <a:pt x="916" y="2588"/>
                  <a:pt x="853" y="2593"/>
                  <a:pt x="810" y="2608"/>
                </a:cubicBezTo>
                <a:cubicBezTo>
                  <a:pt x="330" y="2774"/>
                  <a:pt x="133" y="2964"/>
                  <a:pt x="130" y="3264"/>
                </a:cubicBezTo>
                <a:lnTo>
                  <a:pt x="130" y="3555"/>
                </a:lnTo>
                <a:cubicBezTo>
                  <a:pt x="130" y="3753"/>
                  <a:pt x="291" y="3914"/>
                  <a:pt x="489" y="3914"/>
                </a:cubicBezTo>
                <a:lnTo>
                  <a:pt x="2033" y="3914"/>
                </a:lnTo>
                <a:cubicBezTo>
                  <a:pt x="2069" y="3914"/>
                  <a:pt x="2098" y="3943"/>
                  <a:pt x="2098" y="3979"/>
                </a:cubicBezTo>
                <a:cubicBezTo>
                  <a:pt x="2098" y="4015"/>
                  <a:pt x="2069" y="4045"/>
                  <a:pt x="2033" y="4045"/>
                </a:cubicBezTo>
                <a:lnTo>
                  <a:pt x="2033" y="4045"/>
                </a:lnTo>
                <a:close/>
                <a:moveTo>
                  <a:pt x="3044" y="3529"/>
                </a:moveTo>
                <a:lnTo>
                  <a:pt x="3044" y="3529"/>
                </a:lnTo>
                <a:cubicBezTo>
                  <a:pt x="3033" y="3524"/>
                  <a:pt x="3021" y="3521"/>
                  <a:pt x="3010" y="3521"/>
                </a:cubicBezTo>
                <a:cubicBezTo>
                  <a:pt x="2977" y="3521"/>
                  <a:pt x="2946" y="3541"/>
                  <a:pt x="2932" y="3573"/>
                </a:cubicBezTo>
                <a:cubicBezTo>
                  <a:pt x="2913" y="3616"/>
                  <a:pt x="2933" y="3666"/>
                  <a:pt x="2976" y="3685"/>
                </a:cubicBezTo>
                <a:cubicBezTo>
                  <a:pt x="3019" y="3704"/>
                  <a:pt x="3069" y="3684"/>
                  <a:pt x="3088" y="3641"/>
                </a:cubicBezTo>
                <a:cubicBezTo>
                  <a:pt x="3107" y="3598"/>
                  <a:pt x="3087" y="3547"/>
                  <a:pt x="3044" y="3529"/>
                </a:cubicBezTo>
                <a:lnTo>
                  <a:pt x="3044" y="3529"/>
                </a:lnTo>
                <a:close/>
                <a:moveTo>
                  <a:pt x="2752" y="3850"/>
                </a:moveTo>
                <a:lnTo>
                  <a:pt x="2752" y="3850"/>
                </a:lnTo>
                <a:cubicBezTo>
                  <a:pt x="2744" y="3829"/>
                  <a:pt x="2728" y="3812"/>
                  <a:pt x="2707" y="3803"/>
                </a:cubicBezTo>
                <a:cubicBezTo>
                  <a:pt x="2696" y="3798"/>
                  <a:pt x="2684" y="3796"/>
                  <a:pt x="2673" y="3796"/>
                </a:cubicBezTo>
                <a:cubicBezTo>
                  <a:pt x="2662" y="3796"/>
                  <a:pt x="2652" y="3798"/>
                  <a:pt x="2642" y="3802"/>
                </a:cubicBezTo>
                <a:cubicBezTo>
                  <a:pt x="2620" y="3810"/>
                  <a:pt x="2604" y="3826"/>
                  <a:pt x="2595" y="3847"/>
                </a:cubicBezTo>
                <a:cubicBezTo>
                  <a:pt x="2586" y="3868"/>
                  <a:pt x="2585" y="3891"/>
                  <a:pt x="2593" y="3912"/>
                </a:cubicBezTo>
                <a:cubicBezTo>
                  <a:pt x="2602" y="3933"/>
                  <a:pt x="2618" y="3950"/>
                  <a:pt x="2639" y="3959"/>
                </a:cubicBezTo>
                <a:cubicBezTo>
                  <a:pt x="2659" y="3968"/>
                  <a:pt x="2683" y="3969"/>
                  <a:pt x="2704" y="3960"/>
                </a:cubicBezTo>
                <a:cubicBezTo>
                  <a:pt x="2725" y="3952"/>
                  <a:pt x="2742" y="3936"/>
                  <a:pt x="2751" y="3915"/>
                </a:cubicBezTo>
                <a:cubicBezTo>
                  <a:pt x="2760" y="3894"/>
                  <a:pt x="2760" y="3871"/>
                  <a:pt x="2752" y="3850"/>
                </a:cubicBezTo>
                <a:lnTo>
                  <a:pt x="2752" y="3850"/>
                </a:lnTo>
                <a:close/>
                <a:moveTo>
                  <a:pt x="2613" y="3526"/>
                </a:moveTo>
                <a:lnTo>
                  <a:pt x="2613" y="3526"/>
                </a:lnTo>
                <a:cubicBezTo>
                  <a:pt x="2634" y="3535"/>
                  <a:pt x="2657" y="3536"/>
                  <a:pt x="2678" y="3527"/>
                </a:cubicBezTo>
                <a:cubicBezTo>
                  <a:pt x="2699" y="3519"/>
                  <a:pt x="2716" y="3503"/>
                  <a:pt x="2725" y="3482"/>
                </a:cubicBezTo>
                <a:cubicBezTo>
                  <a:pt x="2744" y="3439"/>
                  <a:pt x="2724" y="3389"/>
                  <a:pt x="2681" y="3370"/>
                </a:cubicBezTo>
                <a:cubicBezTo>
                  <a:pt x="2670" y="3365"/>
                  <a:pt x="2659" y="3363"/>
                  <a:pt x="2647" y="3363"/>
                </a:cubicBezTo>
                <a:cubicBezTo>
                  <a:pt x="2615" y="3363"/>
                  <a:pt x="2583" y="3382"/>
                  <a:pt x="2569" y="3414"/>
                </a:cubicBezTo>
                <a:cubicBezTo>
                  <a:pt x="2560" y="3435"/>
                  <a:pt x="2560" y="3458"/>
                  <a:pt x="2568" y="3479"/>
                </a:cubicBezTo>
                <a:cubicBezTo>
                  <a:pt x="2576" y="3500"/>
                  <a:pt x="2592" y="3517"/>
                  <a:pt x="2613" y="3526"/>
                </a:cubicBezTo>
                <a:lnTo>
                  <a:pt x="2613" y="3526"/>
                </a:lnTo>
                <a:close/>
                <a:moveTo>
                  <a:pt x="2789" y="3790"/>
                </a:moveTo>
                <a:lnTo>
                  <a:pt x="2789" y="3790"/>
                </a:lnTo>
                <a:lnTo>
                  <a:pt x="2892" y="3696"/>
                </a:lnTo>
                <a:cubicBezTo>
                  <a:pt x="2867" y="3662"/>
                  <a:pt x="2856" y="3618"/>
                  <a:pt x="2865" y="3575"/>
                </a:cubicBezTo>
                <a:lnTo>
                  <a:pt x="2769" y="3533"/>
                </a:lnTo>
                <a:cubicBezTo>
                  <a:pt x="2752" y="3557"/>
                  <a:pt x="2729" y="3575"/>
                  <a:pt x="2701" y="3586"/>
                </a:cubicBezTo>
                <a:cubicBezTo>
                  <a:pt x="2690" y="3591"/>
                  <a:pt x="2678" y="3593"/>
                  <a:pt x="2667" y="3595"/>
                </a:cubicBezTo>
                <a:lnTo>
                  <a:pt x="2667" y="3733"/>
                </a:lnTo>
                <a:cubicBezTo>
                  <a:pt x="2689" y="3732"/>
                  <a:pt x="2711" y="3736"/>
                  <a:pt x="2732" y="3745"/>
                </a:cubicBezTo>
                <a:cubicBezTo>
                  <a:pt x="2755" y="3755"/>
                  <a:pt x="2774" y="3771"/>
                  <a:pt x="2789" y="3790"/>
                </a:cubicBezTo>
                <a:lnTo>
                  <a:pt x="2789" y="3790"/>
                </a:lnTo>
                <a:close/>
                <a:moveTo>
                  <a:pt x="3146" y="3666"/>
                </a:moveTo>
                <a:lnTo>
                  <a:pt x="3146" y="3666"/>
                </a:lnTo>
                <a:cubicBezTo>
                  <a:pt x="3121" y="3722"/>
                  <a:pt x="3067" y="3755"/>
                  <a:pt x="3010" y="3755"/>
                </a:cubicBezTo>
                <a:cubicBezTo>
                  <a:pt x="2990" y="3755"/>
                  <a:pt x="2970" y="3751"/>
                  <a:pt x="2950" y="3743"/>
                </a:cubicBezTo>
                <a:cubicBezTo>
                  <a:pt x="2947" y="3741"/>
                  <a:pt x="2944" y="3739"/>
                  <a:pt x="2941" y="3737"/>
                </a:cubicBezTo>
                <a:lnTo>
                  <a:pt x="2817" y="3849"/>
                </a:lnTo>
                <a:cubicBezTo>
                  <a:pt x="2824" y="3879"/>
                  <a:pt x="2821" y="3911"/>
                  <a:pt x="2809" y="3940"/>
                </a:cubicBezTo>
                <a:cubicBezTo>
                  <a:pt x="2793" y="3977"/>
                  <a:pt x="2764" y="4005"/>
                  <a:pt x="2727" y="4019"/>
                </a:cubicBezTo>
                <a:cubicBezTo>
                  <a:pt x="2709" y="4026"/>
                  <a:pt x="2691" y="4029"/>
                  <a:pt x="2673" y="4029"/>
                </a:cubicBezTo>
                <a:cubicBezTo>
                  <a:pt x="2653" y="4029"/>
                  <a:pt x="2632" y="4025"/>
                  <a:pt x="2613" y="4017"/>
                </a:cubicBezTo>
                <a:cubicBezTo>
                  <a:pt x="2577" y="4001"/>
                  <a:pt x="2549" y="3972"/>
                  <a:pt x="2535" y="3935"/>
                </a:cubicBezTo>
                <a:cubicBezTo>
                  <a:pt x="2520" y="3898"/>
                  <a:pt x="2521" y="3858"/>
                  <a:pt x="2537" y="3822"/>
                </a:cubicBezTo>
                <a:cubicBezTo>
                  <a:pt x="2551" y="3790"/>
                  <a:pt x="2574" y="3766"/>
                  <a:pt x="2604" y="3750"/>
                </a:cubicBezTo>
                <a:lnTo>
                  <a:pt x="2604" y="3589"/>
                </a:lnTo>
                <a:cubicBezTo>
                  <a:pt x="2598" y="3587"/>
                  <a:pt x="2593" y="3586"/>
                  <a:pt x="2588" y="3584"/>
                </a:cubicBezTo>
                <a:cubicBezTo>
                  <a:pt x="2552" y="3568"/>
                  <a:pt x="2524" y="3539"/>
                  <a:pt x="2509" y="3502"/>
                </a:cubicBezTo>
                <a:cubicBezTo>
                  <a:pt x="2495" y="3465"/>
                  <a:pt x="2496" y="3425"/>
                  <a:pt x="2511" y="3389"/>
                </a:cubicBezTo>
                <a:cubicBezTo>
                  <a:pt x="2544" y="3314"/>
                  <a:pt x="2632" y="3279"/>
                  <a:pt x="2707" y="3312"/>
                </a:cubicBezTo>
                <a:cubicBezTo>
                  <a:pt x="2771" y="3340"/>
                  <a:pt x="2805" y="3409"/>
                  <a:pt x="2793" y="3475"/>
                </a:cubicBezTo>
                <a:lnTo>
                  <a:pt x="2891" y="3518"/>
                </a:lnTo>
                <a:cubicBezTo>
                  <a:pt x="2932" y="3464"/>
                  <a:pt x="3005" y="3443"/>
                  <a:pt x="3069" y="3471"/>
                </a:cubicBezTo>
                <a:cubicBezTo>
                  <a:pt x="3144" y="3504"/>
                  <a:pt x="3178" y="3591"/>
                  <a:pt x="3146" y="3666"/>
                </a:cubicBezTo>
                <a:lnTo>
                  <a:pt x="3146" y="3666"/>
                </a:lnTo>
                <a:close/>
                <a:moveTo>
                  <a:pt x="3264" y="3675"/>
                </a:moveTo>
                <a:lnTo>
                  <a:pt x="3264" y="3675"/>
                </a:lnTo>
                <a:cubicBezTo>
                  <a:pt x="3264" y="3399"/>
                  <a:pt x="3040" y="3175"/>
                  <a:pt x="2765" y="3175"/>
                </a:cubicBezTo>
                <a:cubicBezTo>
                  <a:pt x="2489" y="3175"/>
                  <a:pt x="2265" y="3399"/>
                  <a:pt x="2265" y="3675"/>
                </a:cubicBezTo>
                <a:cubicBezTo>
                  <a:pt x="2265" y="3950"/>
                  <a:pt x="2489" y="4174"/>
                  <a:pt x="2765" y="4174"/>
                </a:cubicBezTo>
                <a:cubicBezTo>
                  <a:pt x="3040" y="4174"/>
                  <a:pt x="3264" y="3950"/>
                  <a:pt x="3264" y="3675"/>
                </a:cubicBezTo>
                <a:lnTo>
                  <a:pt x="3264" y="3675"/>
                </a:lnTo>
                <a:close/>
                <a:moveTo>
                  <a:pt x="2237" y="4263"/>
                </a:moveTo>
                <a:lnTo>
                  <a:pt x="2237" y="4263"/>
                </a:lnTo>
                <a:cubicBezTo>
                  <a:pt x="2237" y="4260"/>
                  <a:pt x="2237" y="4254"/>
                  <a:pt x="2231" y="4248"/>
                </a:cubicBezTo>
                <a:lnTo>
                  <a:pt x="2200" y="4217"/>
                </a:lnTo>
                <a:cubicBezTo>
                  <a:pt x="2196" y="4213"/>
                  <a:pt x="2191" y="4211"/>
                  <a:pt x="2185" y="4211"/>
                </a:cubicBezTo>
                <a:cubicBezTo>
                  <a:pt x="2179" y="4211"/>
                  <a:pt x="2174" y="4213"/>
                  <a:pt x="2170" y="4217"/>
                </a:cubicBezTo>
                <a:lnTo>
                  <a:pt x="1715" y="4672"/>
                </a:lnTo>
                <a:cubicBezTo>
                  <a:pt x="1710" y="4677"/>
                  <a:pt x="1709" y="4684"/>
                  <a:pt x="1709" y="4687"/>
                </a:cubicBezTo>
                <a:cubicBezTo>
                  <a:pt x="1709" y="4690"/>
                  <a:pt x="1710" y="4697"/>
                  <a:pt x="1715" y="4702"/>
                </a:cubicBezTo>
                <a:lnTo>
                  <a:pt x="1746" y="4733"/>
                </a:lnTo>
                <a:cubicBezTo>
                  <a:pt x="1746" y="4733"/>
                  <a:pt x="1746" y="4733"/>
                  <a:pt x="1746" y="4733"/>
                </a:cubicBezTo>
                <a:cubicBezTo>
                  <a:pt x="1752" y="4739"/>
                  <a:pt x="1758" y="4739"/>
                  <a:pt x="1761" y="4739"/>
                </a:cubicBezTo>
                <a:cubicBezTo>
                  <a:pt x="1765" y="4739"/>
                  <a:pt x="1771" y="4739"/>
                  <a:pt x="1777" y="4733"/>
                </a:cubicBezTo>
                <a:lnTo>
                  <a:pt x="2231" y="4279"/>
                </a:lnTo>
                <a:cubicBezTo>
                  <a:pt x="2237" y="4273"/>
                  <a:pt x="2237" y="4267"/>
                  <a:pt x="2237" y="4263"/>
                </a:cubicBezTo>
                <a:lnTo>
                  <a:pt x="2237" y="4263"/>
                </a:lnTo>
                <a:close/>
                <a:moveTo>
                  <a:pt x="3378" y="3675"/>
                </a:moveTo>
                <a:lnTo>
                  <a:pt x="3378" y="3675"/>
                </a:lnTo>
                <a:cubicBezTo>
                  <a:pt x="3378" y="4013"/>
                  <a:pt x="3103" y="4288"/>
                  <a:pt x="2765" y="4288"/>
                </a:cubicBezTo>
                <a:cubicBezTo>
                  <a:pt x="2617" y="4288"/>
                  <a:pt x="2481" y="4236"/>
                  <a:pt x="2375" y="4149"/>
                </a:cubicBezTo>
                <a:lnTo>
                  <a:pt x="2331" y="4193"/>
                </a:lnTo>
                <a:cubicBezTo>
                  <a:pt x="2344" y="4214"/>
                  <a:pt x="2352" y="4238"/>
                  <a:pt x="2352" y="4263"/>
                </a:cubicBezTo>
                <a:cubicBezTo>
                  <a:pt x="2352" y="4300"/>
                  <a:pt x="2337" y="4334"/>
                  <a:pt x="2312" y="4359"/>
                </a:cubicBezTo>
                <a:lnTo>
                  <a:pt x="1857" y="4814"/>
                </a:lnTo>
                <a:cubicBezTo>
                  <a:pt x="1832" y="4839"/>
                  <a:pt x="1798" y="4854"/>
                  <a:pt x="1761" y="4854"/>
                </a:cubicBezTo>
                <a:cubicBezTo>
                  <a:pt x="1725" y="4854"/>
                  <a:pt x="1691" y="4839"/>
                  <a:pt x="1666" y="4814"/>
                </a:cubicBezTo>
                <a:lnTo>
                  <a:pt x="1665" y="4814"/>
                </a:lnTo>
                <a:lnTo>
                  <a:pt x="1635" y="4783"/>
                </a:lnTo>
                <a:cubicBezTo>
                  <a:pt x="1609" y="4757"/>
                  <a:pt x="1595" y="4723"/>
                  <a:pt x="1595" y="4687"/>
                </a:cubicBezTo>
                <a:cubicBezTo>
                  <a:pt x="1595" y="4651"/>
                  <a:pt x="1609" y="4617"/>
                  <a:pt x="1635" y="4591"/>
                </a:cubicBezTo>
                <a:lnTo>
                  <a:pt x="2089" y="4137"/>
                </a:lnTo>
                <a:cubicBezTo>
                  <a:pt x="2132" y="4093"/>
                  <a:pt x="2198" y="4086"/>
                  <a:pt x="2249" y="4114"/>
                </a:cubicBezTo>
                <a:lnTo>
                  <a:pt x="2294" y="4068"/>
                </a:lnTo>
                <a:cubicBezTo>
                  <a:pt x="2205" y="3962"/>
                  <a:pt x="2151" y="3824"/>
                  <a:pt x="2151" y="3675"/>
                </a:cubicBezTo>
                <a:cubicBezTo>
                  <a:pt x="2151" y="3336"/>
                  <a:pt x="2426" y="3061"/>
                  <a:pt x="2765" y="3061"/>
                </a:cubicBezTo>
                <a:cubicBezTo>
                  <a:pt x="3103" y="3061"/>
                  <a:pt x="3378" y="3336"/>
                  <a:pt x="3378" y="3675"/>
                </a:cubicBezTo>
                <a:lnTo>
                  <a:pt x="3378" y="3675"/>
                </a:lnTo>
                <a:close/>
                <a:moveTo>
                  <a:pt x="1739" y="1346"/>
                </a:moveTo>
                <a:lnTo>
                  <a:pt x="1739" y="1346"/>
                </a:lnTo>
                <a:cubicBezTo>
                  <a:pt x="1785" y="1346"/>
                  <a:pt x="1823" y="1308"/>
                  <a:pt x="1823" y="1262"/>
                </a:cubicBezTo>
                <a:cubicBezTo>
                  <a:pt x="1823" y="1215"/>
                  <a:pt x="1785" y="1177"/>
                  <a:pt x="1739" y="1177"/>
                </a:cubicBezTo>
                <a:cubicBezTo>
                  <a:pt x="1692" y="1177"/>
                  <a:pt x="1654" y="1215"/>
                  <a:pt x="1654" y="1262"/>
                </a:cubicBezTo>
                <a:cubicBezTo>
                  <a:pt x="1654" y="1308"/>
                  <a:pt x="1692" y="1346"/>
                  <a:pt x="1739" y="1346"/>
                </a:cubicBezTo>
                <a:lnTo>
                  <a:pt x="1739" y="1346"/>
                </a:lnTo>
                <a:close/>
                <a:moveTo>
                  <a:pt x="1361" y="1262"/>
                </a:moveTo>
                <a:lnTo>
                  <a:pt x="1361" y="1262"/>
                </a:lnTo>
                <a:cubicBezTo>
                  <a:pt x="1361" y="1308"/>
                  <a:pt x="1323" y="1346"/>
                  <a:pt x="1276" y="1346"/>
                </a:cubicBezTo>
                <a:cubicBezTo>
                  <a:pt x="1230" y="1346"/>
                  <a:pt x="1192" y="1308"/>
                  <a:pt x="1192" y="1262"/>
                </a:cubicBezTo>
                <a:cubicBezTo>
                  <a:pt x="1192" y="1215"/>
                  <a:pt x="1230" y="1177"/>
                  <a:pt x="1276" y="1177"/>
                </a:cubicBezTo>
                <a:cubicBezTo>
                  <a:pt x="1323" y="1177"/>
                  <a:pt x="1361" y="1215"/>
                  <a:pt x="1361" y="12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54"/>
          <p:cNvSpPr txBox="1"/>
          <p:nvPr/>
        </p:nvSpPr>
        <p:spPr>
          <a:xfrm>
            <a:off x="353175" y="1666278"/>
            <a:ext cx="69762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</a:t>
            </a:r>
            <a:endParaRPr/>
          </a:p>
        </p:txBody>
      </p:sp>
      <p:sp>
        <p:nvSpPr>
          <p:cNvPr id="1212" name="Google Shape;1212;p54"/>
          <p:cNvSpPr/>
          <p:nvPr/>
        </p:nvSpPr>
        <p:spPr>
          <a:xfrm>
            <a:off x="7851833" y="1090218"/>
            <a:ext cx="556564" cy="556564"/>
          </a:xfrm>
          <a:prstGeom prst="ellipse">
            <a:avLst/>
          </a:prstGeom>
          <a:noFill/>
          <a:ln cap="flat" cmpd="sng" w="19050">
            <a:solidFill>
              <a:srgbClr val="62BA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Robot" id="1213" name="Google Shape;1213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5056" y="1111278"/>
            <a:ext cx="470118" cy="470118"/>
          </a:xfrm>
          <a:prstGeom prst="rect">
            <a:avLst/>
          </a:prstGeom>
          <a:noFill/>
          <a:ln>
            <a:noFill/>
          </a:ln>
        </p:spPr>
      </p:pic>
      <p:sp>
        <p:nvSpPr>
          <p:cNvPr id="1214" name="Google Shape;1214;p54"/>
          <p:cNvSpPr txBox="1"/>
          <p:nvPr/>
        </p:nvSpPr>
        <p:spPr>
          <a:xfrm>
            <a:off x="7692831" y="1595127"/>
            <a:ext cx="9204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Компьютер</a:t>
            </a:r>
            <a:endParaRPr/>
          </a:p>
        </p:txBody>
      </p:sp>
      <p:grpSp>
        <p:nvGrpSpPr>
          <p:cNvPr id="1215" name="Google Shape;1215;p54"/>
          <p:cNvGrpSpPr/>
          <p:nvPr/>
        </p:nvGrpSpPr>
        <p:grpSpPr>
          <a:xfrm>
            <a:off x="2432357" y="3208503"/>
            <a:ext cx="4084702" cy="1364465"/>
            <a:chOff x="2480405" y="1719276"/>
            <a:chExt cx="4084702" cy="1364465"/>
          </a:xfrm>
        </p:grpSpPr>
        <p:sp>
          <p:nvSpPr>
            <p:cNvPr id="1216" name="Google Shape;1216;p54"/>
            <p:cNvSpPr/>
            <p:nvPr/>
          </p:nvSpPr>
          <p:spPr>
            <a:xfrm>
              <a:off x="2480405" y="2210603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Для поднятия шара в воздух, необходимо, чтобы архимедова сила, действующая на шар, была больше силы тяжести. Когда это условие перестает действовать то и подъём аэростата прекратится.</a:t>
              </a: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2480408" y="1719276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Подъём аэростата прекратится тогда, когда архимедова сила, действующая на шар станет меньше силы тяжести аэростата.</a:t>
              </a:r>
              <a:endParaRPr/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2480406" y="2701930"/>
              <a:ext cx="4084699" cy="381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9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Подъем аэростата прекратится, если открыть клапан, и выпустить находящийся в шаре газ</a:t>
              </a:r>
              <a:endParaRPr/>
            </a:p>
          </p:txBody>
        </p:sp>
      </p:grpSp>
      <p:pic>
        <p:nvPicPr>
          <p:cNvPr id="1218" name="Google Shape;1218;p54"/>
          <p:cNvPicPr preferRelativeResize="0"/>
          <p:nvPr/>
        </p:nvPicPr>
        <p:blipFill rotWithShape="1">
          <a:blip r:embed="rId3">
            <a:alphaModFix/>
          </a:blip>
          <a:srcRect b="65455" l="7627" r="1351" t="15118"/>
          <a:stretch/>
        </p:blipFill>
        <p:spPr>
          <a:xfrm>
            <a:off x="2432359" y="1088280"/>
            <a:ext cx="4084700" cy="381811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54"/>
          <p:cNvSpPr/>
          <p:nvPr/>
        </p:nvSpPr>
        <p:spPr>
          <a:xfrm>
            <a:off x="1797849" y="3128021"/>
            <a:ext cx="711986" cy="18512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1</a:t>
            </a:r>
            <a:endParaRPr/>
          </a:p>
        </p:txBody>
      </p:sp>
      <p:sp>
        <p:nvSpPr>
          <p:cNvPr id="1220" name="Google Shape;1220;p54"/>
          <p:cNvSpPr/>
          <p:nvPr/>
        </p:nvSpPr>
        <p:spPr>
          <a:xfrm>
            <a:off x="1797848" y="3630382"/>
            <a:ext cx="711986" cy="18512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2</a:t>
            </a:r>
            <a:endParaRPr/>
          </a:p>
        </p:txBody>
      </p:sp>
      <p:sp>
        <p:nvSpPr>
          <p:cNvPr id="1221" name="Google Shape;1221;p54"/>
          <p:cNvSpPr/>
          <p:nvPr/>
        </p:nvSpPr>
        <p:spPr>
          <a:xfrm>
            <a:off x="1797849" y="4116302"/>
            <a:ext cx="711986" cy="18512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Работа 3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2" name="Google Shape;1222;p54"/>
          <p:cNvGrpSpPr/>
          <p:nvPr/>
        </p:nvGrpSpPr>
        <p:grpSpPr>
          <a:xfrm>
            <a:off x="626528" y="2029024"/>
            <a:ext cx="1571626" cy="867594"/>
            <a:chOff x="626528" y="2029024"/>
            <a:chExt cx="1571626" cy="867594"/>
          </a:xfrm>
        </p:grpSpPr>
        <p:sp>
          <p:nvSpPr>
            <p:cNvPr id="1223" name="Google Shape;1223;p54"/>
            <p:cNvSpPr/>
            <p:nvPr/>
          </p:nvSpPr>
          <p:spPr>
            <a:xfrm>
              <a:off x="626528" y="2029024"/>
              <a:ext cx="1564481" cy="197461"/>
            </a:xfrm>
            <a:prstGeom prst="wedgeRoundRectCallout">
              <a:avLst>
                <a:gd fmla="val -39506" name="adj1"/>
                <a:gd fmla="val -102138" name="adj2"/>
                <a:gd fmla="val 16667" name="adj3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Видит работу</a:t>
              </a:r>
              <a:endParaRPr/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633672" y="2281535"/>
              <a:ext cx="1564482" cy="181359"/>
            </a:xfrm>
            <a:prstGeom prst="roundRect">
              <a:avLst>
                <a:gd fmla="val 16667" name="adj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Видит критерии</a:t>
              </a:r>
              <a:endParaRPr/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633672" y="2539892"/>
              <a:ext cx="1564481" cy="356726"/>
            </a:xfrm>
            <a:prstGeom prst="roundRect">
              <a:avLst>
                <a:gd fmla="val 16667" name="adj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Понимает смысл и выставляет оценку</a:t>
              </a:r>
              <a:endParaRPr/>
            </a:p>
          </p:txBody>
        </p:sp>
      </p:grpSp>
      <p:sp>
        <p:nvSpPr>
          <p:cNvPr id="1226" name="Google Shape;1226;p54"/>
          <p:cNvSpPr/>
          <p:nvPr/>
        </p:nvSpPr>
        <p:spPr>
          <a:xfrm>
            <a:off x="1383903" y="3276946"/>
            <a:ext cx="252801" cy="24425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54"/>
          <p:cNvSpPr/>
          <p:nvPr/>
        </p:nvSpPr>
        <p:spPr>
          <a:xfrm>
            <a:off x="1383903" y="3764051"/>
            <a:ext cx="252801" cy="24425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54"/>
          <p:cNvSpPr/>
          <p:nvPr/>
        </p:nvSpPr>
        <p:spPr>
          <a:xfrm>
            <a:off x="1385858" y="4259934"/>
            <a:ext cx="252801" cy="244255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29" name="Google Shape;1229;p54"/>
          <p:cNvGrpSpPr/>
          <p:nvPr/>
        </p:nvGrpSpPr>
        <p:grpSpPr>
          <a:xfrm>
            <a:off x="6758957" y="2029024"/>
            <a:ext cx="1712223" cy="867594"/>
            <a:chOff x="8266902" y="3487285"/>
            <a:chExt cx="1571626" cy="867594"/>
          </a:xfrm>
        </p:grpSpPr>
        <p:sp>
          <p:nvSpPr>
            <p:cNvPr id="1230" name="Google Shape;1230;p54"/>
            <p:cNvSpPr/>
            <p:nvPr/>
          </p:nvSpPr>
          <p:spPr>
            <a:xfrm>
              <a:off x="8266902" y="3487285"/>
              <a:ext cx="1564481" cy="197461"/>
            </a:xfrm>
            <a:prstGeom prst="wedgeRoundRectCallout">
              <a:avLst>
                <a:gd fmla="val 32742" name="adj1"/>
                <a:gd fmla="val -134296" name="adj2"/>
                <a:gd fmla="val 16667" name="adj3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1. Видит вектор</a:t>
              </a:r>
              <a:endParaRPr/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8274046" y="3739796"/>
              <a:ext cx="1564482" cy="181359"/>
            </a:xfrm>
            <a:prstGeom prst="roundRect">
              <a:avLst>
                <a:gd fmla="val 16667" name="adj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2. Понимает смысл</a:t>
              </a:r>
              <a:endParaRPr/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8274046" y="3998153"/>
              <a:ext cx="1564481" cy="356726"/>
            </a:xfrm>
            <a:prstGeom prst="roundRect">
              <a:avLst>
                <a:gd fmla="val 16667" name="adj"/>
              </a:avLst>
            </a:prstGeom>
            <a:solidFill>
              <a:srgbClr val="F2F2F2"/>
            </a:soli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3. Не может поставить оценку</a:t>
              </a:r>
              <a:endParaRPr/>
            </a:p>
          </p:txBody>
        </p:sp>
      </p:grpSp>
      <p:sp>
        <p:nvSpPr>
          <p:cNvPr id="1233" name="Google Shape;1233;p54"/>
          <p:cNvSpPr/>
          <p:nvPr/>
        </p:nvSpPr>
        <p:spPr>
          <a:xfrm>
            <a:off x="6994479" y="3163033"/>
            <a:ext cx="2014688" cy="616598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Как научить компьютер выставлять оценку?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54"/>
          <p:cNvSpPr txBox="1"/>
          <p:nvPr/>
        </p:nvSpPr>
        <p:spPr>
          <a:xfrm>
            <a:off x="6586328" y="3042825"/>
            <a:ext cx="51167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FFCC32"/>
                </a:solidFill>
                <a:latin typeface="Baumans"/>
                <a:ea typeface="Baumans"/>
                <a:cs typeface="Baumans"/>
                <a:sym typeface="Baumans"/>
              </a:rPr>
              <a:t>?</a:t>
            </a:r>
            <a:endParaRPr sz="4800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descr="Lightbulb and gear" id="1235" name="Google Shape;1235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04372" y="3928534"/>
            <a:ext cx="467695" cy="515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36" name="Google Shape;1236;p54"/>
          <p:cNvSpPr/>
          <p:nvPr/>
        </p:nvSpPr>
        <p:spPr>
          <a:xfrm>
            <a:off x="6994479" y="3900564"/>
            <a:ext cx="1852330" cy="616598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Машинное обучение!</a:t>
            </a:r>
            <a:endParaRPr/>
          </a:p>
        </p:txBody>
      </p:sp>
      <p:sp>
        <p:nvSpPr>
          <p:cNvPr id="1237" name="Google Shape;1237;p54"/>
          <p:cNvSpPr/>
          <p:nvPr/>
        </p:nvSpPr>
        <p:spPr>
          <a:xfrm>
            <a:off x="1764506" y="963385"/>
            <a:ext cx="745328" cy="18512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Задача</a:t>
            </a:r>
            <a:endParaRPr/>
          </a:p>
        </p:txBody>
      </p:sp>
      <p:sp>
        <p:nvSpPr>
          <p:cNvPr id="1238" name="Google Shape;1238;p54"/>
          <p:cNvSpPr/>
          <p:nvPr/>
        </p:nvSpPr>
        <p:spPr>
          <a:xfrm>
            <a:off x="1764505" y="1585456"/>
            <a:ext cx="745328" cy="185123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Критерии</a:t>
            </a:r>
            <a:endParaRPr/>
          </a:p>
        </p:txBody>
      </p:sp>
      <p:sp>
        <p:nvSpPr>
          <p:cNvPr id="1239" name="Google Shape;1239;p54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54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54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2" name="Google Shape;1242;p54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3" name="Google Shape;1243;p54"/>
          <p:cNvSpPr txBox="1"/>
          <p:nvPr/>
        </p:nvSpPr>
        <p:spPr>
          <a:xfrm>
            <a:off x="8565443" y="1828471"/>
            <a:ext cx="45076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>
                <a:solidFill>
                  <a:srgbClr val="FFCC32"/>
                </a:solidFill>
                <a:latin typeface="Baumans"/>
                <a:ea typeface="Baumans"/>
                <a:cs typeface="Baumans"/>
                <a:sym typeface="Baumans"/>
              </a:rPr>
              <a:t>!</a:t>
            </a:r>
            <a:endParaRPr sz="4800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55"/>
          <p:cNvSpPr txBox="1"/>
          <p:nvPr/>
        </p:nvSpPr>
        <p:spPr>
          <a:xfrm>
            <a:off x="102424" y="76054"/>
            <a:ext cx="5916239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Quattrocento Sans"/>
              <a:buNone/>
            </a:pPr>
            <a:r>
              <a:rPr b="1" i="0" lang="ru-RU" sz="2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Что такое машинное обучение?</a:t>
            </a:r>
            <a:endParaRPr b="1" i="0" sz="2800" u="none" cap="none" strike="noStrike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9" name="Google Shape;1249;p55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0" name="Google Shape;1250;p55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55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2" name="Google Shape;1252;p55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p55"/>
          <p:cNvSpPr/>
          <p:nvPr/>
        </p:nvSpPr>
        <p:spPr>
          <a:xfrm>
            <a:off x="6688454" y="1241487"/>
            <a:ext cx="1719759" cy="697922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62BA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Подъем аэростата прекратится, если открыть клапан, и выпустить находящийся в шаре газ</a:t>
            </a:r>
            <a:endParaRPr/>
          </a:p>
        </p:txBody>
      </p:sp>
      <p:pic>
        <p:nvPicPr>
          <p:cNvPr descr="Lightbulb and gear" id="1254" name="Google Shape;125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9924" y="860615"/>
            <a:ext cx="352398" cy="389358"/>
          </a:xfrm>
          <a:prstGeom prst="rect">
            <a:avLst/>
          </a:prstGeom>
          <a:noFill/>
          <a:ln>
            <a:noFill/>
          </a:ln>
        </p:spPr>
      </p:pic>
      <p:sp>
        <p:nvSpPr>
          <p:cNvPr id="1255" name="Google Shape;1255;p55"/>
          <p:cNvSpPr/>
          <p:nvPr/>
        </p:nvSpPr>
        <p:spPr>
          <a:xfrm>
            <a:off x="5036078" y="1341126"/>
            <a:ext cx="483961" cy="5024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2B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6" name="Google Shape;1256;p55"/>
          <p:cNvGrpSpPr/>
          <p:nvPr/>
        </p:nvGrpSpPr>
        <p:grpSpPr>
          <a:xfrm>
            <a:off x="5787841" y="1314742"/>
            <a:ext cx="556564" cy="556564"/>
            <a:chOff x="6382973" y="1140882"/>
            <a:chExt cx="556564" cy="556564"/>
          </a:xfrm>
        </p:grpSpPr>
        <p:sp>
          <p:nvSpPr>
            <p:cNvPr id="1257" name="Google Shape;1257;p55"/>
            <p:cNvSpPr/>
            <p:nvPr/>
          </p:nvSpPr>
          <p:spPr>
            <a:xfrm>
              <a:off x="6382973" y="1140882"/>
              <a:ext cx="556564" cy="556564"/>
            </a:xfrm>
            <a:prstGeom prst="ellipse">
              <a:avLst/>
            </a:prstGeom>
            <a:noFill/>
            <a:ln cap="flat" cmpd="sng" w="19050">
              <a:solidFill>
                <a:srgbClr val="62BAE9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Robot" id="1258" name="Google Shape;1258;p5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26196" y="1161942"/>
              <a:ext cx="470118" cy="470118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259" name="Google Shape;1259;p55"/>
          <p:cNvGraphicFramePr/>
          <p:nvPr/>
        </p:nvGraphicFramePr>
        <p:xfrm>
          <a:off x="918847" y="88518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{557817BF-3522-4168-891B-3A292EDB658F}</a:tableStyleId>
              </a:tblPr>
              <a:tblGrid>
                <a:gridCol w="1447700"/>
                <a:gridCol w="464575"/>
              </a:tblGrid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Работа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Оценка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Для поднятия аэростата…</a:t>
                      </a:r>
                      <a:endParaRPr/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Подъем аэростата прек…</a:t>
                      </a:r>
                      <a:endParaRPr/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Если открыть клапан и …</a:t>
                      </a:r>
                      <a:endParaRPr/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Когда сила архимеда, д…</a:t>
                      </a:r>
                      <a:endParaRPr/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/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Сила тяжести должна …</a:t>
                      </a:r>
                      <a:endParaRPr/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60" name="Google Shape;1260;p55"/>
          <p:cNvGraphicFramePr/>
          <p:nvPr/>
        </p:nvGraphicFramePr>
        <p:xfrm>
          <a:off x="417387" y="31745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{557817BF-3522-4168-891B-3A292EDB658F}</a:tableStyleId>
              </a:tblPr>
              <a:tblGrid>
                <a:gridCol w="1456275"/>
                <a:gridCol w="448725"/>
              </a:tblGrid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Вектор работы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Оценка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&lt;0.15, 0.36, 1.12, 4.80…&gt;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&lt;9.72, 0.01, 3.41, 1.25…&gt;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&lt;0.50, 0.35, 0.97 5.12…&gt;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&lt;5.64, 0.11, 2.92, 1.32…&gt;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…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&lt;6.45, 0.02, 4.09, 1.12…&gt;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36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D1ECFE"/>
                        </a:buClr>
                        <a:buSzPts val="1000"/>
                        <a:buFont typeface="Calibri"/>
                        <a:buNone/>
                      </a:pPr>
                      <a:r>
                        <a:rPr lang="ru-RU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1261" name="Google Shape;1261;p55"/>
          <p:cNvCxnSpPr/>
          <p:nvPr/>
        </p:nvCxnSpPr>
        <p:spPr>
          <a:xfrm>
            <a:off x="-83377" y="2705692"/>
            <a:ext cx="9286644" cy="19866"/>
          </a:xfrm>
          <a:prstGeom prst="straightConnector1">
            <a:avLst/>
          </a:prstGeom>
          <a:noFill/>
          <a:ln cap="flat" cmpd="sng" w="19050">
            <a:solidFill>
              <a:srgbClr val="62BAE9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2" name="Google Shape;1262;p55"/>
          <p:cNvSpPr txBox="1"/>
          <p:nvPr/>
        </p:nvSpPr>
        <p:spPr>
          <a:xfrm>
            <a:off x="6507440" y="4616931"/>
            <a:ext cx="1426489" cy="184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6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Определение класса</a:t>
            </a:r>
            <a:endParaRPr i="0" sz="1200" u="none" cap="none" strike="noStrik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55"/>
          <p:cNvSpPr txBox="1"/>
          <p:nvPr/>
        </p:nvSpPr>
        <p:spPr>
          <a:xfrm>
            <a:off x="6182796" y="5473408"/>
            <a:ext cx="2308645" cy="26161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E3F6"/>
              </a:buClr>
              <a:buSzPts val="1100"/>
              <a:buFont typeface="Courier New"/>
              <a:buNone/>
            </a:pPr>
            <a:r>
              <a:rPr b="1" i="0" lang="ru-RU" sz="1100" u="none" cap="none" strike="noStrike">
                <a:solidFill>
                  <a:srgbClr val="C0E3F6"/>
                </a:solidFill>
                <a:latin typeface="Courier New"/>
                <a:ea typeface="Courier New"/>
                <a:cs typeface="Courier New"/>
                <a:sym typeface="Courier New"/>
              </a:rPr>
              <a:t>Предполагаемый класс: “I”</a:t>
            </a:r>
            <a:endParaRPr b="1" i="0" sz="1100" u="none" cap="none" strike="noStrike">
              <a:solidFill>
                <a:srgbClr val="C0E3F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64" name="Google Shape;1264;p55"/>
          <p:cNvSpPr txBox="1"/>
          <p:nvPr/>
        </p:nvSpPr>
        <p:spPr>
          <a:xfrm>
            <a:off x="7318008" y="2356226"/>
            <a:ext cx="182088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Концептуально</a:t>
            </a:r>
            <a:endParaRPr/>
          </a:p>
        </p:txBody>
      </p:sp>
      <p:sp>
        <p:nvSpPr>
          <p:cNvPr id="1265" name="Google Shape;1265;p55"/>
          <p:cNvSpPr txBox="1"/>
          <p:nvPr/>
        </p:nvSpPr>
        <p:spPr>
          <a:xfrm>
            <a:off x="54199" y="2677808"/>
            <a:ext cx="15786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-RU" sz="1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Под капотом</a:t>
            </a:r>
            <a:endParaRPr/>
          </a:p>
        </p:txBody>
      </p:sp>
      <p:grpSp>
        <p:nvGrpSpPr>
          <p:cNvPr id="1266" name="Google Shape;1266;p55"/>
          <p:cNvGrpSpPr/>
          <p:nvPr/>
        </p:nvGrpSpPr>
        <p:grpSpPr>
          <a:xfrm>
            <a:off x="3448050" y="3117157"/>
            <a:ext cx="1981264" cy="1582910"/>
            <a:chOff x="3448050" y="3117157"/>
            <a:chExt cx="1981264" cy="1582910"/>
          </a:xfrm>
        </p:grpSpPr>
        <p:cxnSp>
          <p:nvCxnSpPr>
            <p:cNvPr id="1267" name="Google Shape;1267;p55"/>
            <p:cNvCxnSpPr/>
            <p:nvPr/>
          </p:nvCxnSpPr>
          <p:spPr>
            <a:xfrm flipH="1" rot="10800000">
              <a:off x="3733943" y="3117157"/>
              <a:ext cx="19438" cy="1582910"/>
            </a:xfrm>
            <a:prstGeom prst="straightConnector1">
              <a:avLst/>
            </a:prstGeom>
            <a:noFill/>
            <a:ln cap="flat" cmpd="sng" w="12700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268" name="Google Shape;1268;p55"/>
            <p:cNvCxnSpPr/>
            <p:nvPr/>
          </p:nvCxnSpPr>
          <p:spPr>
            <a:xfrm>
              <a:off x="3448050" y="4499461"/>
              <a:ext cx="1981264" cy="0"/>
            </a:xfrm>
            <a:prstGeom prst="straightConnector1">
              <a:avLst/>
            </a:prstGeom>
            <a:noFill/>
            <a:ln cap="flat" cmpd="sng" w="12700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269" name="Google Shape;1269;p55"/>
            <p:cNvSpPr txBox="1"/>
            <p:nvPr/>
          </p:nvSpPr>
          <p:spPr>
            <a:xfrm>
              <a:off x="3516114" y="4025032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0" name="Google Shape;1270;p55"/>
            <p:cNvSpPr txBox="1"/>
            <p:nvPr/>
          </p:nvSpPr>
          <p:spPr>
            <a:xfrm>
              <a:off x="3657528" y="3578907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1" name="Google Shape;1271;p55"/>
            <p:cNvSpPr txBox="1"/>
            <p:nvPr/>
          </p:nvSpPr>
          <p:spPr>
            <a:xfrm>
              <a:off x="3857012" y="4070635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2" name="Google Shape;1272;p55"/>
            <p:cNvSpPr txBox="1"/>
            <p:nvPr/>
          </p:nvSpPr>
          <p:spPr>
            <a:xfrm>
              <a:off x="4063914" y="3461939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3" name="Google Shape;1273;p55"/>
            <p:cNvSpPr txBox="1"/>
            <p:nvPr/>
          </p:nvSpPr>
          <p:spPr>
            <a:xfrm>
              <a:off x="3488895" y="3740734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4" name="Google Shape;1274;p55"/>
            <p:cNvSpPr txBox="1"/>
            <p:nvPr/>
          </p:nvSpPr>
          <p:spPr>
            <a:xfrm>
              <a:off x="3531134" y="3411661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5" name="Google Shape;1275;p55"/>
            <p:cNvSpPr txBox="1"/>
            <p:nvPr/>
          </p:nvSpPr>
          <p:spPr>
            <a:xfrm>
              <a:off x="3789835" y="3464629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6" name="Google Shape;1276;p55"/>
            <p:cNvSpPr txBox="1"/>
            <p:nvPr/>
          </p:nvSpPr>
          <p:spPr>
            <a:xfrm>
              <a:off x="3959562" y="3553521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7" name="Google Shape;1277;p55"/>
            <p:cNvSpPr txBox="1"/>
            <p:nvPr/>
          </p:nvSpPr>
          <p:spPr>
            <a:xfrm>
              <a:off x="3733943" y="3273535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8" name="Google Shape;1278;p55"/>
            <p:cNvSpPr txBox="1"/>
            <p:nvPr/>
          </p:nvSpPr>
          <p:spPr>
            <a:xfrm>
              <a:off x="3815807" y="3674803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79" name="Google Shape;1279;p55"/>
            <p:cNvSpPr txBox="1"/>
            <p:nvPr/>
          </p:nvSpPr>
          <p:spPr>
            <a:xfrm>
              <a:off x="3961604" y="3220530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80" name="Google Shape;1280;p55"/>
            <p:cNvSpPr txBox="1"/>
            <p:nvPr/>
          </p:nvSpPr>
          <p:spPr>
            <a:xfrm>
              <a:off x="3701918" y="3881635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81" name="Google Shape;1281;p55"/>
            <p:cNvSpPr txBox="1"/>
            <p:nvPr/>
          </p:nvSpPr>
          <p:spPr>
            <a:xfrm>
              <a:off x="4001110" y="3783230"/>
              <a:ext cx="376823" cy="367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282" name="Google Shape;1282;p55"/>
            <p:cNvSpPr txBox="1"/>
            <p:nvPr/>
          </p:nvSpPr>
          <p:spPr>
            <a:xfrm>
              <a:off x="4295368" y="3988647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3" name="Google Shape;1283;p55"/>
            <p:cNvSpPr txBox="1"/>
            <p:nvPr/>
          </p:nvSpPr>
          <p:spPr>
            <a:xfrm>
              <a:off x="4806989" y="3626077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4" name="Google Shape;1284;p55"/>
            <p:cNvSpPr txBox="1"/>
            <p:nvPr/>
          </p:nvSpPr>
          <p:spPr>
            <a:xfrm>
              <a:off x="4577145" y="3469661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5" name="Google Shape;1285;p55"/>
            <p:cNvSpPr txBox="1"/>
            <p:nvPr/>
          </p:nvSpPr>
          <p:spPr>
            <a:xfrm>
              <a:off x="4413582" y="3307210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6" name="Google Shape;1286;p55"/>
            <p:cNvSpPr txBox="1"/>
            <p:nvPr/>
          </p:nvSpPr>
          <p:spPr>
            <a:xfrm>
              <a:off x="4471811" y="3919217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7" name="Google Shape;1287;p55"/>
            <p:cNvSpPr txBox="1"/>
            <p:nvPr/>
          </p:nvSpPr>
          <p:spPr>
            <a:xfrm>
              <a:off x="4446305" y="4142157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8" name="Google Shape;1288;p55"/>
            <p:cNvSpPr txBox="1"/>
            <p:nvPr/>
          </p:nvSpPr>
          <p:spPr>
            <a:xfrm>
              <a:off x="4328275" y="3654965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89" name="Google Shape;1289;p55"/>
            <p:cNvSpPr txBox="1"/>
            <p:nvPr/>
          </p:nvSpPr>
          <p:spPr>
            <a:xfrm>
              <a:off x="4630059" y="3692225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90" name="Google Shape;1290;p55"/>
            <p:cNvSpPr txBox="1"/>
            <p:nvPr/>
          </p:nvSpPr>
          <p:spPr>
            <a:xfrm>
              <a:off x="4910471" y="3351793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91" name="Google Shape;1291;p55"/>
            <p:cNvSpPr txBox="1"/>
            <p:nvPr/>
          </p:nvSpPr>
          <p:spPr>
            <a:xfrm>
              <a:off x="4607583" y="3211592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292" name="Google Shape;1292;p55"/>
            <p:cNvSpPr txBox="1"/>
            <p:nvPr/>
          </p:nvSpPr>
          <p:spPr>
            <a:xfrm>
              <a:off x="4801593" y="3913909"/>
              <a:ext cx="251215" cy="318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1600"/>
                <a:buFont typeface="Arial"/>
                <a:buNone/>
              </a:pPr>
              <a:r>
                <a:rPr b="1" i="0" lang="ru-RU" sz="20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cxnSp>
          <p:nvCxnSpPr>
            <p:cNvPr id="1293" name="Google Shape;1293;p55"/>
            <p:cNvCxnSpPr/>
            <p:nvPr/>
          </p:nvCxnSpPr>
          <p:spPr>
            <a:xfrm flipH="1">
              <a:off x="4239891" y="3199274"/>
              <a:ext cx="110992" cy="1304649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294" name="Google Shape;1294;p55"/>
            <p:cNvCxnSpPr/>
            <p:nvPr/>
          </p:nvCxnSpPr>
          <p:spPr>
            <a:xfrm flipH="1">
              <a:off x="4087211" y="3258936"/>
              <a:ext cx="419113" cy="1208315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295" name="Google Shape;1295;p55"/>
            <p:cNvCxnSpPr/>
            <p:nvPr/>
          </p:nvCxnSpPr>
          <p:spPr>
            <a:xfrm flipH="1">
              <a:off x="4167738" y="3199274"/>
              <a:ext cx="270778" cy="1309311"/>
            </a:xfrm>
            <a:prstGeom prst="straightConnector1">
              <a:avLst/>
            </a:prstGeom>
            <a:noFill/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96" name="Google Shape;1296;p55"/>
          <p:cNvSpPr txBox="1"/>
          <p:nvPr/>
        </p:nvSpPr>
        <p:spPr>
          <a:xfrm>
            <a:off x="3448050" y="4833880"/>
            <a:ext cx="2031707" cy="184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6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i="0" lang="ru-RU" sz="1200" u="none" cap="none" strike="noStrike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в многомерном пространстве</a:t>
            </a:r>
            <a:endParaRPr/>
          </a:p>
        </p:txBody>
      </p:sp>
      <p:sp>
        <p:nvSpPr>
          <p:cNvPr id="1297" name="Google Shape;1297;p55"/>
          <p:cNvSpPr txBox="1"/>
          <p:nvPr/>
        </p:nvSpPr>
        <p:spPr>
          <a:xfrm>
            <a:off x="3448051" y="4617943"/>
            <a:ext cx="2284132" cy="184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6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Поиск</a:t>
            </a:r>
            <a:r>
              <a:rPr i="0" lang="ru-RU" sz="1200" u="none" cap="none" strike="noStrike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 разделяющей поверхности</a:t>
            </a:r>
            <a:endParaRPr/>
          </a:p>
        </p:txBody>
      </p:sp>
      <p:grpSp>
        <p:nvGrpSpPr>
          <p:cNvPr id="1298" name="Google Shape;1298;p55"/>
          <p:cNvGrpSpPr/>
          <p:nvPr/>
        </p:nvGrpSpPr>
        <p:grpSpPr>
          <a:xfrm>
            <a:off x="6528424" y="2968265"/>
            <a:ext cx="2371811" cy="1621622"/>
            <a:chOff x="6337494" y="3486160"/>
            <a:chExt cx="2371811" cy="1621622"/>
          </a:xfrm>
        </p:grpSpPr>
        <p:sp>
          <p:nvSpPr>
            <p:cNvPr id="1299" name="Google Shape;1299;p55"/>
            <p:cNvSpPr/>
            <p:nvPr/>
          </p:nvSpPr>
          <p:spPr>
            <a:xfrm>
              <a:off x="6729880" y="4133674"/>
              <a:ext cx="95714" cy="9227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5"/>
            <p:cNvSpPr txBox="1"/>
            <p:nvPr/>
          </p:nvSpPr>
          <p:spPr>
            <a:xfrm>
              <a:off x="7639374" y="4409871"/>
              <a:ext cx="935963" cy="261610"/>
            </a:xfrm>
            <a:prstGeom prst="rect">
              <a:avLst/>
            </a:prstGeom>
            <a:noFill/>
            <a:ln cap="flat" cmpd="sng" w="9525">
              <a:solidFill>
                <a:srgbClr val="FFCC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1" i="0" lang="ru-RU" sz="1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Оценка: «0»</a:t>
              </a:r>
              <a:endParaRPr/>
            </a:p>
          </p:txBody>
        </p:sp>
        <p:cxnSp>
          <p:nvCxnSpPr>
            <p:cNvPr id="1301" name="Google Shape;1301;p55"/>
            <p:cNvCxnSpPr/>
            <p:nvPr/>
          </p:nvCxnSpPr>
          <p:spPr>
            <a:xfrm flipH="1">
              <a:off x="7016180" y="3949271"/>
              <a:ext cx="196452" cy="1019310"/>
            </a:xfrm>
            <a:prstGeom prst="straightConnector1">
              <a:avLst/>
            </a:prstGeom>
            <a:noFill/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302" name="Google Shape;1302;p55"/>
            <p:cNvSpPr txBox="1"/>
            <p:nvPr/>
          </p:nvSpPr>
          <p:spPr>
            <a:xfrm>
              <a:off x="6497524" y="3486160"/>
              <a:ext cx="2077813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CC32"/>
                </a:buClr>
                <a:buSzPts val="1100"/>
                <a:buFont typeface="Calibri"/>
                <a:buNone/>
              </a:pPr>
              <a:r>
                <a:rPr i="0" lang="ru-RU" sz="1100" u="none" cap="none" strike="noStrike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&lt;6.74, </a:t>
              </a:r>
              <a:r>
                <a:rPr lang="ru-RU" sz="1100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0.32</a:t>
              </a:r>
              <a:r>
                <a:rPr i="0" lang="ru-RU" sz="1100" u="none" cap="none" strike="noStrike">
                  <a:solidFill>
                    <a:srgbClr val="FFCC32"/>
                  </a:solidFill>
                  <a:latin typeface="Calibri"/>
                  <a:ea typeface="Calibri"/>
                  <a:cs typeface="Calibri"/>
                  <a:sym typeface="Calibri"/>
                </a:rPr>
                <a:t>, 3.12, 0.50, 1.97……&gt;</a:t>
              </a:r>
              <a:endParaRPr i="0" sz="1100" u="none" cap="none" strike="noStrike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03" name="Google Shape;1303;p55"/>
            <p:cNvGrpSpPr/>
            <p:nvPr/>
          </p:nvGrpSpPr>
          <p:grpSpPr>
            <a:xfrm>
              <a:off x="6724275" y="4286086"/>
              <a:ext cx="760751" cy="483529"/>
              <a:chOff x="5871271" y="3600105"/>
              <a:chExt cx="2674375" cy="894252"/>
            </a:xfrm>
          </p:grpSpPr>
          <p:sp>
            <p:nvSpPr>
              <p:cNvPr id="1304" name="Google Shape;1304;p55"/>
              <p:cNvSpPr/>
              <p:nvPr/>
            </p:nvSpPr>
            <p:spPr>
              <a:xfrm rot="690274">
                <a:off x="7203179" y="4007424"/>
                <a:ext cx="1319935" cy="358910"/>
              </a:xfrm>
              <a:prstGeom prst="rightArrow">
                <a:avLst>
                  <a:gd fmla="val 73508" name="adj1"/>
                  <a:gd fmla="val 140948" name="adj2"/>
                </a:avLst>
              </a:prstGeom>
              <a:solidFill>
                <a:schemeClr val="accent3">
                  <a:alpha val="89803"/>
                </a:schemeClr>
              </a:solidFill>
              <a:ln cap="flat" cmpd="sng" w="12700">
                <a:solidFill>
                  <a:srgbClr val="FFCC3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55"/>
              <p:cNvSpPr/>
              <p:nvPr/>
            </p:nvSpPr>
            <p:spPr>
              <a:xfrm rot="-10085591">
                <a:off x="5890975" y="3735376"/>
                <a:ext cx="1345826" cy="331353"/>
              </a:xfrm>
              <a:prstGeom prst="rightArrow">
                <a:avLst>
                  <a:gd fmla="val 73508" name="adj1"/>
                  <a:gd fmla="val 155828" name="adj2"/>
                </a:avLst>
              </a:prstGeom>
              <a:solidFill>
                <a:srgbClr val="C00000">
                  <a:alpha val="89803"/>
                </a:srgbClr>
              </a:solidFill>
              <a:ln cap="flat" cmpd="sng" w="12700">
                <a:solidFill>
                  <a:srgbClr val="FFCC3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306" name="Google Shape;1306;p55"/>
            <p:cNvCxnSpPr/>
            <p:nvPr/>
          </p:nvCxnSpPr>
          <p:spPr>
            <a:xfrm rot="10800000">
              <a:off x="6497524" y="3692454"/>
              <a:ext cx="0" cy="1415328"/>
            </a:xfrm>
            <a:prstGeom prst="straightConnector1">
              <a:avLst/>
            </a:prstGeom>
            <a:noFill/>
            <a:ln cap="flat" cmpd="sng" w="12700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307" name="Google Shape;1307;p55"/>
            <p:cNvCxnSpPr/>
            <p:nvPr/>
          </p:nvCxnSpPr>
          <p:spPr>
            <a:xfrm>
              <a:off x="6337494" y="5003255"/>
              <a:ext cx="1620880" cy="0"/>
            </a:xfrm>
            <a:prstGeom prst="straightConnector1">
              <a:avLst/>
            </a:prstGeom>
            <a:noFill/>
            <a:ln cap="flat" cmpd="sng" w="12700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308" name="Google Shape;1308;p55"/>
            <p:cNvSpPr/>
            <p:nvPr/>
          </p:nvSpPr>
          <p:spPr>
            <a:xfrm>
              <a:off x="7557427" y="3850339"/>
              <a:ext cx="1151878" cy="53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Слева от </a:t>
              </a:r>
              <a:b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разделяющей плоскости</a:t>
              </a:r>
              <a:endParaRPr/>
            </a:p>
          </p:txBody>
        </p:sp>
        <p:cxnSp>
          <p:nvCxnSpPr>
            <p:cNvPr id="1309" name="Google Shape;1309;p55"/>
            <p:cNvCxnSpPr>
              <a:stCxn id="1299" idx="0"/>
            </p:cNvCxnSpPr>
            <p:nvPr/>
          </p:nvCxnSpPr>
          <p:spPr>
            <a:xfrm rot="10800000">
              <a:off x="6777737" y="3729574"/>
              <a:ext cx="0" cy="404100"/>
            </a:xfrm>
            <a:prstGeom prst="straightConnector1">
              <a:avLst/>
            </a:prstGeom>
            <a:noFill/>
            <a:ln cap="flat" cmpd="sng" w="9525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10" name="Google Shape;1310;p55"/>
          <p:cNvSpPr/>
          <p:nvPr/>
        </p:nvSpPr>
        <p:spPr>
          <a:xfrm>
            <a:off x="2682939" y="3648738"/>
            <a:ext cx="483961" cy="5024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2B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55"/>
          <p:cNvSpPr/>
          <p:nvPr/>
        </p:nvSpPr>
        <p:spPr>
          <a:xfrm>
            <a:off x="5889924" y="3648738"/>
            <a:ext cx="483961" cy="5024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2B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55"/>
          <p:cNvSpPr txBox="1"/>
          <p:nvPr/>
        </p:nvSpPr>
        <p:spPr>
          <a:xfrm>
            <a:off x="6507439" y="4833880"/>
            <a:ext cx="1089701" cy="184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6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нового объекта</a:t>
            </a:r>
            <a:endParaRPr i="0" sz="1200" u="none" cap="none" strike="noStrik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55"/>
          <p:cNvSpPr/>
          <p:nvPr/>
        </p:nvSpPr>
        <p:spPr>
          <a:xfrm>
            <a:off x="7870681" y="1100741"/>
            <a:ext cx="855207" cy="274322"/>
          </a:xfrm>
          <a:prstGeom prst="rect">
            <a:avLst/>
          </a:prstGeom>
          <a:solidFill>
            <a:srgbClr val="FFCC32"/>
          </a:solidFill>
          <a:ln>
            <a:noFill/>
          </a:ln>
        </p:spPr>
        <p:txBody>
          <a:bodyPr anchorCtr="0" anchor="ctr" bIns="45700" lIns="36000" spcFirstLastPara="1" rIns="36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Оценка «0»</a:t>
            </a:r>
            <a:endParaRPr/>
          </a:p>
        </p:txBody>
      </p:sp>
      <p:sp>
        <p:nvSpPr>
          <p:cNvPr id="1314" name="Google Shape;1314;p55"/>
          <p:cNvSpPr/>
          <p:nvPr/>
        </p:nvSpPr>
        <p:spPr>
          <a:xfrm>
            <a:off x="3179436" y="1341126"/>
            <a:ext cx="483961" cy="50240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2B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55"/>
          <p:cNvSpPr txBox="1"/>
          <p:nvPr/>
        </p:nvSpPr>
        <p:spPr>
          <a:xfrm>
            <a:off x="3611125" y="2390884"/>
            <a:ext cx="1604914" cy="184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6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i="0" lang="ru-RU" sz="1200" u="none" cap="none" strike="noStrike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между двумя классами</a:t>
            </a:r>
            <a:endParaRPr/>
          </a:p>
        </p:txBody>
      </p:sp>
      <p:sp>
        <p:nvSpPr>
          <p:cNvPr id="1316" name="Google Shape;1316;p55"/>
          <p:cNvSpPr txBox="1"/>
          <p:nvPr/>
        </p:nvSpPr>
        <p:spPr>
          <a:xfrm>
            <a:off x="3611125" y="2174947"/>
            <a:ext cx="1550561" cy="184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6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Определение разницы</a:t>
            </a:r>
            <a:endParaRPr i="0" sz="1200" u="none" cap="none" strike="noStrik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55"/>
          <p:cNvSpPr txBox="1"/>
          <p:nvPr/>
        </p:nvSpPr>
        <p:spPr>
          <a:xfrm>
            <a:off x="417387" y="4833880"/>
            <a:ext cx="862773" cy="184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6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i="0" lang="ru-RU" sz="1200" u="none" cap="none" strike="noStrike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документов</a:t>
            </a:r>
            <a:endParaRPr/>
          </a:p>
        </p:txBody>
      </p:sp>
      <p:sp>
        <p:nvSpPr>
          <p:cNvPr id="1318" name="Google Shape;1318;p55"/>
          <p:cNvSpPr txBox="1"/>
          <p:nvPr/>
        </p:nvSpPr>
        <p:spPr>
          <a:xfrm>
            <a:off x="417387" y="4617943"/>
            <a:ext cx="1518093" cy="184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6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Вектора проверенных</a:t>
            </a:r>
            <a:endParaRPr i="0" sz="1200" u="none" cap="none" strike="noStrik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55"/>
          <p:cNvSpPr txBox="1"/>
          <p:nvPr/>
        </p:nvSpPr>
        <p:spPr>
          <a:xfrm>
            <a:off x="915648" y="2276324"/>
            <a:ext cx="1745582" cy="184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t" bIns="0" lIns="36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Проверенные документы</a:t>
            </a:r>
            <a:endParaRPr i="0" sz="1200" u="none" cap="none" strike="noStrik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55"/>
          <p:cNvSpPr/>
          <p:nvPr/>
        </p:nvSpPr>
        <p:spPr>
          <a:xfrm>
            <a:off x="4015712" y="1271112"/>
            <a:ext cx="669806" cy="631327"/>
          </a:xfrm>
          <a:custGeom>
            <a:rect b="b" l="l" r="r" t="t"/>
            <a:pathLst>
              <a:path extrusionOk="0" h="4538" w="4820">
                <a:moveTo>
                  <a:pt x="4746" y="3737"/>
                </a:moveTo>
                <a:lnTo>
                  <a:pt x="4746" y="3737"/>
                </a:lnTo>
                <a:cubicBezTo>
                  <a:pt x="4500" y="4124"/>
                  <a:pt x="4078" y="4349"/>
                  <a:pt x="3634" y="4349"/>
                </a:cubicBezTo>
                <a:cubicBezTo>
                  <a:pt x="3563" y="4349"/>
                  <a:pt x="3492" y="4343"/>
                  <a:pt x="3420" y="4331"/>
                </a:cubicBezTo>
                <a:lnTo>
                  <a:pt x="3426" y="4538"/>
                </a:lnTo>
                <a:lnTo>
                  <a:pt x="2966" y="4088"/>
                </a:lnTo>
                <a:lnTo>
                  <a:pt x="3609" y="4072"/>
                </a:lnTo>
                <a:lnTo>
                  <a:pt x="3480" y="4203"/>
                </a:lnTo>
                <a:cubicBezTo>
                  <a:pt x="3932" y="4263"/>
                  <a:pt x="4383" y="4057"/>
                  <a:pt x="4632" y="3664"/>
                </a:cubicBezTo>
                <a:cubicBezTo>
                  <a:pt x="4652" y="3633"/>
                  <a:pt x="4693" y="3623"/>
                  <a:pt x="4725" y="3644"/>
                </a:cubicBezTo>
                <a:cubicBezTo>
                  <a:pt x="4756" y="3663"/>
                  <a:pt x="4766" y="3705"/>
                  <a:pt x="4746" y="3737"/>
                </a:cubicBezTo>
                <a:lnTo>
                  <a:pt x="4746" y="3737"/>
                </a:lnTo>
                <a:close/>
                <a:moveTo>
                  <a:pt x="1519" y="220"/>
                </a:moveTo>
                <a:lnTo>
                  <a:pt x="1519" y="220"/>
                </a:lnTo>
                <a:cubicBezTo>
                  <a:pt x="1511" y="183"/>
                  <a:pt x="1534" y="147"/>
                  <a:pt x="1570" y="139"/>
                </a:cubicBezTo>
                <a:cubicBezTo>
                  <a:pt x="2193" y="0"/>
                  <a:pt x="2839" y="271"/>
                  <a:pt x="3179" y="802"/>
                </a:cubicBezTo>
                <a:lnTo>
                  <a:pt x="3325" y="657"/>
                </a:lnTo>
                <a:lnTo>
                  <a:pt x="3315" y="1300"/>
                </a:lnTo>
                <a:lnTo>
                  <a:pt x="2861" y="844"/>
                </a:lnTo>
                <a:lnTo>
                  <a:pt x="3048" y="847"/>
                </a:lnTo>
                <a:cubicBezTo>
                  <a:pt x="2734" y="381"/>
                  <a:pt x="2156" y="146"/>
                  <a:pt x="1600" y="271"/>
                </a:cubicBezTo>
                <a:cubicBezTo>
                  <a:pt x="1563" y="279"/>
                  <a:pt x="1527" y="256"/>
                  <a:pt x="1519" y="220"/>
                </a:cubicBezTo>
                <a:lnTo>
                  <a:pt x="1519" y="220"/>
                </a:lnTo>
                <a:close/>
                <a:moveTo>
                  <a:pt x="4587" y="3361"/>
                </a:moveTo>
                <a:lnTo>
                  <a:pt x="4587" y="3361"/>
                </a:lnTo>
                <a:cubicBezTo>
                  <a:pt x="4584" y="3368"/>
                  <a:pt x="4575" y="3372"/>
                  <a:pt x="4568" y="3369"/>
                </a:cubicBezTo>
                <a:lnTo>
                  <a:pt x="4444" y="3319"/>
                </a:lnTo>
                <a:cubicBezTo>
                  <a:pt x="4416" y="3307"/>
                  <a:pt x="4382" y="3317"/>
                  <a:pt x="4364" y="3342"/>
                </a:cubicBezTo>
                <a:cubicBezTo>
                  <a:pt x="4323" y="3399"/>
                  <a:pt x="4274" y="3449"/>
                  <a:pt x="4218" y="3491"/>
                </a:cubicBezTo>
                <a:cubicBezTo>
                  <a:pt x="4202" y="3503"/>
                  <a:pt x="4193" y="3521"/>
                  <a:pt x="4191" y="3541"/>
                </a:cubicBezTo>
                <a:cubicBezTo>
                  <a:pt x="4190" y="3552"/>
                  <a:pt x="4192" y="3563"/>
                  <a:pt x="4197" y="3573"/>
                </a:cubicBezTo>
                <a:lnTo>
                  <a:pt x="4247" y="3693"/>
                </a:lnTo>
                <a:cubicBezTo>
                  <a:pt x="4249" y="3698"/>
                  <a:pt x="4249" y="3702"/>
                  <a:pt x="4247" y="3705"/>
                </a:cubicBezTo>
                <a:cubicBezTo>
                  <a:pt x="4246" y="3707"/>
                  <a:pt x="4244" y="3711"/>
                  <a:pt x="4239" y="3713"/>
                </a:cubicBezTo>
                <a:lnTo>
                  <a:pt x="4053" y="3791"/>
                </a:lnTo>
                <a:cubicBezTo>
                  <a:pt x="4045" y="3795"/>
                  <a:pt x="4036" y="3791"/>
                  <a:pt x="4033" y="3783"/>
                </a:cubicBezTo>
                <a:lnTo>
                  <a:pt x="3982" y="3663"/>
                </a:lnTo>
                <a:cubicBezTo>
                  <a:pt x="3970" y="3634"/>
                  <a:pt x="3939" y="3617"/>
                  <a:pt x="3908" y="3622"/>
                </a:cubicBezTo>
                <a:cubicBezTo>
                  <a:pt x="3839" y="3633"/>
                  <a:pt x="3769" y="3633"/>
                  <a:pt x="3700" y="3623"/>
                </a:cubicBezTo>
                <a:cubicBezTo>
                  <a:pt x="3669" y="3618"/>
                  <a:pt x="3639" y="3635"/>
                  <a:pt x="3628" y="3664"/>
                </a:cubicBezTo>
                <a:lnTo>
                  <a:pt x="3578" y="3786"/>
                </a:lnTo>
                <a:cubicBezTo>
                  <a:pt x="3576" y="3791"/>
                  <a:pt x="3572" y="3794"/>
                  <a:pt x="3570" y="3794"/>
                </a:cubicBezTo>
                <a:cubicBezTo>
                  <a:pt x="3567" y="3796"/>
                  <a:pt x="3563" y="3797"/>
                  <a:pt x="3558" y="3795"/>
                </a:cubicBezTo>
                <a:lnTo>
                  <a:pt x="3370" y="3718"/>
                </a:lnTo>
                <a:cubicBezTo>
                  <a:pt x="3363" y="3715"/>
                  <a:pt x="3359" y="3706"/>
                  <a:pt x="3362" y="3699"/>
                </a:cubicBezTo>
                <a:lnTo>
                  <a:pt x="3413" y="3575"/>
                </a:lnTo>
                <a:cubicBezTo>
                  <a:pt x="3424" y="3546"/>
                  <a:pt x="3415" y="3513"/>
                  <a:pt x="3390" y="3495"/>
                </a:cubicBezTo>
                <a:cubicBezTo>
                  <a:pt x="3334" y="3453"/>
                  <a:pt x="3285" y="3404"/>
                  <a:pt x="3244" y="3348"/>
                </a:cubicBezTo>
                <a:cubicBezTo>
                  <a:pt x="3231" y="3331"/>
                  <a:pt x="3210" y="3321"/>
                  <a:pt x="3189" y="3321"/>
                </a:cubicBezTo>
                <a:cubicBezTo>
                  <a:pt x="3181" y="3321"/>
                  <a:pt x="3172" y="3322"/>
                  <a:pt x="3163" y="3326"/>
                </a:cubicBezTo>
                <a:lnTo>
                  <a:pt x="3038" y="3379"/>
                </a:lnTo>
                <a:cubicBezTo>
                  <a:pt x="3033" y="3381"/>
                  <a:pt x="3029" y="3380"/>
                  <a:pt x="3027" y="3379"/>
                </a:cubicBezTo>
                <a:cubicBezTo>
                  <a:pt x="3024" y="3378"/>
                  <a:pt x="3021" y="3375"/>
                  <a:pt x="3019" y="3371"/>
                </a:cubicBezTo>
                <a:lnTo>
                  <a:pt x="2940" y="3184"/>
                </a:lnTo>
                <a:cubicBezTo>
                  <a:pt x="2937" y="3176"/>
                  <a:pt x="2940" y="3167"/>
                  <a:pt x="2948" y="3164"/>
                </a:cubicBezTo>
                <a:lnTo>
                  <a:pt x="3076" y="3110"/>
                </a:lnTo>
                <a:cubicBezTo>
                  <a:pt x="3104" y="3098"/>
                  <a:pt x="3121" y="3068"/>
                  <a:pt x="3116" y="3037"/>
                </a:cubicBezTo>
                <a:cubicBezTo>
                  <a:pt x="3107" y="2970"/>
                  <a:pt x="3107" y="2902"/>
                  <a:pt x="3117" y="2835"/>
                </a:cubicBezTo>
                <a:cubicBezTo>
                  <a:pt x="3122" y="2805"/>
                  <a:pt x="3106" y="2776"/>
                  <a:pt x="3078" y="2763"/>
                </a:cubicBezTo>
                <a:cubicBezTo>
                  <a:pt x="3077" y="2763"/>
                  <a:pt x="3072" y="2761"/>
                  <a:pt x="3071" y="2760"/>
                </a:cubicBezTo>
                <a:lnTo>
                  <a:pt x="2945" y="2709"/>
                </a:lnTo>
                <a:cubicBezTo>
                  <a:pt x="2937" y="2706"/>
                  <a:pt x="2934" y="2697"/>
                  <a:pt x="2937" y="2689"/>
                </a:cubicBezTo>
                <a:lnTo>
                  <a:pt x="3013" y="2502"/>
                </a:lnTo>
                <a:cubicBezTo>
                  <a:pt x="3015" y="2497"/>
                  <a:pt x="3019" y="2494"/>
                  <a:pt x="3021" y="2494"/>
                </a:cubicBezTo>
                <a:cubicBezTo>
                  <a:pt x="3024" y="2492"/>
                  <a:pt x="3028" y="2491"/>
                  <a:pt x="3033" y="2493"/>
                </a:cubicBezTo>
                <a:lnTo>
                  <a:pt x="3171" y="2550"/>
                </a:lnTo>
                <a:cubicBezTo>
                  <a:pt x="3206" y="2563"/>
                  <a:pt x="3245" y="2547"/>
                  <a:pt x="3259" y="2513"/>
                </a:cubicBezTo>
                <a:cubicBezTo>
                  <a:pt x="3260" y="2510"/>
                  <a:pt x="3261" y="2508"/>
                  <a:pt x="3261" y="2505"/>
                </a:cubicBezTo>
                <a:cubicBezTo>
                  <a:pt x="3298" y="2460"/>
                  <a:pt x="3340" y="2419"/>
                  <a:pt x="3387" y="2384"/>
                </a:cubicBezTo>
                <a:cubicBezTo>
                  <a:pt x="3395" y="2378"/>
                  <a:pt x="3402" y="2370"/>
                  <a:pt x="3406" y="2361"/>
                </a:cubicBezTo>
                <a:cubicBezTo>
                  <a:pt x="3416" y="2343"/>
                  <a:pt x="3416" y="2319"/>
                  <a:pt x="3408" y="2300"/>
                </a:cubicBezTo>
                <a:lnTo>
                  <a:pt x="3353" y="2169"/>
                </a:lnTo>
                <a:cubicBezTo>
                  <a:pt x="3350" y="2162"/>
                  <a:pt x="3353" y="2153"/>
                  <a:pt x="3361" y="2150"/>
                </a:cubicBezTo>
                <a:lnTo>
                  <a:pt x="3548" y="2071"/>
                </a:lnTo>
                <a:cubicBezTo>
                  <a:pt x="3552" y="2069"/>
                  <a:pt x="3556" y="2070"/>
                  <a:pt x="3559" y="2071"/>
                </a:cubicBezTo>
                <a:cubicBezTo>
                  <a:pt x="3561" y="2072"/>
                  <a:pt x="3565" y="2074"/>
                  <a:pt x="3567" y="2079"/>
                </a:cubicBezTo>
                <a:lnTo>
                  <a:pt x="3623" y="2212"/>
                </a:lnTo>
                <a:cubicBezTo>
                  <a:pt x="3624" y="2215"/>
                  <a:pt x="3627" y="2219"/>
                  <a:pt x="3628" y="2222"/>
                </a:cubicBezTo>
                <a:cubicBezTo>
                  <a:pt x="3642" y="2245"/>
                  <a:pt x="3670" y="2258"/>
                  <a:pt x="3697" y="2254"/>
                </a:cubicBezTo>
                <a:cubicBezTo>
                  <a:pt x="3763" y="2244"/>
                  <a:pt x="3830" y="2243"/>
                  <a:pt x="3896" y="2252"/>
                </a:cubicBezTo>
                <a:cubicBezTo>
                  <a:pt x="3914" y="2255"/>
                  <a:pt x="3932" y="2250"/>
                  <a:pt x="3947" y="2238"/>
                </a:cubicBezTo>
                <a:cubicBezTo>
                  <a:pt x="3957" y="2231"/>
                  <a:pt x="3964" y="2220"/>
                  <a:pt x="3968" y="2209"/>
                </a:cubicBezTo>
                <a:lnTo>
                  <a:pt x="4022" y="2076"/>
                </a:lnTo>
                <a:cubicBezTo>
                  <a:pt x="4024" y="2072"/>
                  <a:pt x="4028" y="2069"/>
                  <a:pt x="4031" y="2068"/>
                </a:cubicBezTo>
                <a:cubicBezTo>
                  <a:pt x="4033" y="2067"/>
                  <a:pt x="4037" y="2066"/>
                  <a:pt x="4042" y="2068"/>
                </a:cubicBezTo>
                <a:lnTo>
                  <a:pt x="4230" y="2144"/>
                </a:lnTo>
                <a:cubicBezTo>
                  <a:pt x="4234" y="2146"/>
                  <a:pt x="4237" y="2150"/>
                  <a:pt x="4238" y="2153"/>
                </a:cubicBezTo>
                <a:cubicBezTo>
                  <a:pt x="4239" y="2155"/>
                  <a:pt x="4240" y="2159"/>
                  <a:pt x="4238" y="2164"/>
                </a:cubicBezTo>
                <a:lnTo>
                  <a:pt x="4183" y="2296"/>
                </a:lnTo>
                <a:cubicBezTo>
                  <a:pt x="4171" y="2325"/>
                  <a:pt x="4181" y="2358"/>
                  <a:pt x="4206" y="2377"/>
                </a:cubicBezTo>
                <a:cubicBezTo>
                  <a:pt x="4261" y="2416"/>
                  <a:pt x="4310" y="2463"/>
                  <a:pt x="4348" y="2513"/>
                </a:cubicBezTo>
                <a:cubicBezTo>
                  <a:pt x="4363" y="2537"/>
                  <a:pt x="4393" y="2548"/>
                  <a:pt x="4421" y="2542"/>
                </a:cubicBezTo>
                <a:cubicBezTo>
                  <a:pt x="4425" y="2541"/>
                  <a:pt x="4429" y="2540"/>
                  <a:pt x="4432" y="2539"/>
                </a:cubicBezTo>
                <a:lnTo>
                  <a:pt x="4562" y="2484"/>
                </a:lnTo>
                <a:cubicBezTo>
                  <a:pt x="4567" y="2482"/>
                  <a:pt x="4571" y="2483"/>
                  <a:pt x="4573" y="2484"/>
                </a:cubicBezTo>
                <a:cubicBezTo>
                  <a:pt x="4576" y="2485"/>
                  <a:pt x="4580" y="2487"/>
                  <a:pt x="4582" y="2492"/>
                </a:cubicBezTo>
                <a:lnTo>
                  <a:pt x="4660" y="2679"/>
                </a:lnTo>
                <a:cubicBezTo>
                  <a:pt x="4663" y="2686"/>
                  <a:pt x="4660" y="2695"/>
                  <a:pt x="4652" y="2698"/>
                </a:cubicBezTo>
                <a:lnTo>
                  <a:pt x="4526" y="2752"/>
                </a:lnTo>
                <a:cubicBezTo>
                  <a:pt x="4497" y="2764"/>
                  <a:pt x="4480" y="2794"/>
                  <a:pt x="4485" y="2825"/>
                </a:cubicBezTo>
                <a:cubicBezTo>
                  <a:pt x="4496" y="2893"/>
                  <a:pt x="4497" y="2963"/>
                  <a:pt x="4488" y="3031"/>
                </a:cubicBezTo>
                <a:cubicBezTo>
                  <a:pt x="4483" y="3062"/>
                  <a:pt x="4501" y="3091"/>
                  <a:pt x="4529" y="3103"/>
                </a:cubicBezTo>
                <a:lnTo>
                  <a:pt x="4655" y="3154"/>
                </a:lnTo>
                <a:cubicBezTo>
                  <a:pt x="4663" y="3157"/>
                  <a:pt x="4666" y="3166"/>
                  <a:pt x="4663" y="3173"/>
                </a:cubicBezTo>
                <a:lnTo>
                  <a:pt x="4587" y="3361"/>
                </a:lnTo>
                <a:lnTo>
                  <a:pt x="4587" y="3361"/>
                </a:lnTo>
                <a:close/>
                <a:moveTo>
                  <a:pt x="4706" y="3028"/>
                </a:moveTo>
                <a:lnTo>
                  <a:pt x="4706" y="3028"/>
                </a:lnTo>
                <a:lnTo>
                  <a:pt x="4627" y="2997"/>
                </a:lnTo>
                <a:cubicBezTo>
                  <a:pt x="4630" y="2950"/>
                  <a:pt x="4630" y="2903"/>
                  <a:pt x="4625" y="2856"/>
                </a:cubicBezTo>
                <a:lnTo>
                  <a:pt x="4705" y="2823"/>
                </a:lnTo>
                <a:cubicBezTo>
                  <a:pt x="4742" y="2807"/>
                  <a:pt x="4770" y="2778"/>
                  <a:pt x="4785" y="2741"/>
                </a:cubicBezTo>
                <a:cubicBezTo>
                  <a:pt x="4800" y="2704"/>
                  <a:pt x="4800" y="2663"/>
                  <a:pt x="4785" y="2626"/>
                </a:cubicBezTo>
                <a:lnTo>
                  <a:pt x="4706" y="2439"/>
                </a:lnTo>
                <a:cubicBezTo>
                  <a:pt x="4690" y="2403"/>
                  <a:pt x="4661" y="2374"/>
                  <a:pt x="4624" y="2359"/>
                </a:cubicBezTo>
                <a:cubicBezTo>
                  <a:pt x="4587" y="2344"/>
                  <a:pt x="4546" y="2344"/>
                  <a:pt x="4509" y="2359"/>
                </a:cubicBezTo>
                <a:lnTo>
                  <a:pt x="4426" y="2395"/>
                </a:lnTo>
                <a:cubicBezTo>
                  <a:pt x="4396" y="2361"/>
                  <a:pt x="4363" y="2329"/>
                  <a:pt x="4328" y="2300"/>
                </a:cubicBezTo>
                <a:lnTo>
                  <a:pt x="4363" y="2215"/>
                </a:lnTo>
                <a:cubicBezTo>
                  <a:pt x="4378" y="2178"/>
                  <a:pt x="4378" y="2137"/>
                  <a:pt x="4362" y="2100"/>
                </a:cubicBezTo>
                <a:cubicBezTo>
                  <a:pt x="4347" y="2063"/>
                  <a:pt x="4318" y="2034"/>
                  <a:pt x="4281" y="2019"/>
                </a:cubicBezTo>
                <a:lnTo>
                  <a:pt x="4093" y="1943"/>
                </a:lnTo>
                <a:cubicBezTo>
                  <a:pt x="4016" y="1912"/>
                  <a:pt x="3929" y="1949"/>
                  <a:pt x="3897" y="2025"/>
                </a:cubicBezTo>
                <a:lnTo>
                  <a:pt x="3862" y="2113"/>
                </a:lnTo>
                <a:cubicBezTo>
                  <a:pt x="3817" y="2110"/>
                  <a:pt x="3773" y="2110"/>
                  <a:pt x="3728" y="2114"/>
                </a:cubicBezTo>
                <a:lnTo>
                  <a:pt x="3692" y="2027"/>
                </a:lnTo>
                <a:cubicBezTo>
                  <a:pt x="3676" y="1990"/>
                  <a:pt x="3647" y="1961"/>
                  <a:pt x="3610" y="1946"/>
                </a:cubicBezTo>
                <a:cubicBezTo>
                  <a:pt x="3573" y="1931"/>
                  <a:pt x="3532" y="1931"/>
                  <a:pt x="3495" y="1947"/>
                </a:cubicBezTo>
                <a:lnTo>
                  <a:pt x="3308" y="2025"/>
                </a:lnTo>
                <a:cubicBezTo>
                  <a:pt x="3232" y="2058"/>
                  <a:pt x="3196" y="2146"/>
                  <a:pt x="3228" y="2222"/>
                </a:cubicBezTo>
                <a:lnTo>
                  <a:pt x="3265" y="2309"/>
                </a:lnTo>
                <a:cubicBezTo>
                  <a:pt x="3231" y="2338"/>
                  <a:pt x="3199" y="2369"/>
                  <a:pt x="3170" y="2404"/>
                </a:cubicBezTo>
                <a:lnTo>
                  <a:pt x="3084" y="2368"/>
                </a:lnTo>
                <a:cubicBezTo>
                  <a:pt x="3047" y="2353"/>
                  <a:pt x="3006" y="2353"/>
                  <a:pt x="2969" y="2369"/>
                </a:cubicBezTo>
                <a:cubicBezTo>
                  <a:pt x="2932" y="2385"/>
                  <a:pt x="2903" y="2414"/>
                  <a:pt x="2888" y="2451"/>
                </a:cubicBezTo>
                <a:lnTo>
                  <a:pt x="2812" y="2639"/>
                </a:lnTo>
                <a:cubicBezTo>
                  <a:pt x="2797" y="2676"/>
                  <a:pt x="2797" y="2716"/>
                  <a:pt x="2813" y="2753"/>
                </a:cubicBezTo>
                <a:cubicBezTo>
                  <a:pt x="2828" y="2790"/>
                  <a:pt x="2857" y="2819"/>
                  <a:pt x="2894" y="2834"/>
                </a:cubicBezTo>
                <a:lnTo>
                  <a:pt x="2977" y="2868"/>
                </a:lnTo>
                <a:cubicBezTo>
                  <a:pt x="2973" y="2914"/>
                  <a:pt x="2973" y="2960"/>
                  <a:pt x="2977" y="3005"/>
                </a:cubicBezTo>
                <a:lnTo>
                  <a:pt x="2895" y="3040"/>
                </a:lnTo>
                <a:cubicBezTo>
                  <a:pt x="2819" y="3072"/>
                  <a:pt x="2783" y="3160"/>
                  <a:pt x="2815" y="3236"/>
                </a:cubicBezTo>
                <a:lnTo>
                  <a:pt x="2894" y="3423"/>
                </a:lnTo>
                <a:cubicBezTo>
                  <a:pt x="2910" y="3460"/>
                  <a:pt x="2939" y="3489"/>
                  <a:pt x="2976" y="3504"/>
                </a:cubicBezTo>
                <a:cubicBezTo>
                  <a:pt x="3013" y="3519"/>
                  <a:pt x="3054" y="3519"/>
                  <a:pt x="3091" y="3503"/>
                </a:cubicBezTo>
                <a:lnTo>
                  <a:pt x="3168" y="3470"/>
                </a:lnTo>
                <a:cubicBezTo>
                  <a:pt x="3199" y="3507"/>
                  <a:pt x="3232" y="3540"/>
                  <a:pt x="3268" y="3571"/>
                </a:cubicBezTo>
                <a:lnTo>
                  <a:pt x="3237" y="3648"/>
                </a:lnTo>
                <a:cubicBezTo>
                  <a:pt x="3206" y="3724"/>
                  <a:pt x="3243" y="3812"/>
                  <a:pt x="3320" y="3843"/>
                </a:cubicBezTo>
                <a:lnTo>
                  <a:pt x="3507" y="3920"/>
                </a:lnTo>
                <a:cubicBezTo>
                  <a:pt x="3525" y="3927"/>
                  <a:pt x="3545" y="3931"/>
                  <a:pt x="3564" y="3931"/>
                </a:cubicBezTo>
                <a:cubicBezTo>
                  <a:pt x="3583" y="3931"/>
                  <a:pt x="3603" y="3927"/>
                  <a:pt x="3622" y="3919"/>
                </a:cubicBezTo>
                <a:cubicBezTo>
                  <a:pt x="3659" y="3903"/>
                  <a:pt x="3688" y="3874"/>
                  <a:pt x="3703" y="3837"/>
                </a:cubicBezTo>
                <a:lnTo>
                  <a:pt x="3733" y="3763"/>
                </a:lnTo>
                <a:cubicBezTo>
                  <a:pt x="3781" y="3767"/>
                  <a:pt x="3829" y="3766"/>
                  <a:pt x="3877" y="3762"/>
                </a:cubicBezTo>
                <a:lnTo>
                  <a:pt x="3909" y="3836"/>
                </a:lnTo>
                <a:cubicBezTo>
                  <a:pt x="3924" y="3873"/>
                  <a:pt x="3953" y="3901"/>
                  <a:pt x="3990" y="3917"/>
                </a:cubicBezTo>
                <a:cubicBezTo>
                  <a:pt x="4027" y="3932"/>
                  <a:pt x="4068" y="3931"/>
                  <a:pt x="4105" y="3916"/>
                </a:cubicBezTo>
                <a:lnTo>
                  <a:pt x="4292" y="3837"/>
                </a:lnTo>
                <a:cubicBezTo>
                  <a:pt x="4329" y="3822"/>
                  <a:pt x="4357" y="3793"/>
                  <a:pt x="4373" y="3755"/>
                </a:cubicBezTo>
                <a:cubicBezTo>
                  <a:pt x="4388" y="3718"/>
                  <a:pt x="4387" y="3678"/>
                  <a:pt x="4372" y="3641"/>
                </a:cubicBezTo>
                <a:lnTo>
                  <a:pt x="4340" y="3566"/>
                </a:lnTo>
                <a:cubicBezTo>
                  <a:pt x="4377" y="3535"/>
                  <a:pt x="4410" y="3500"/>
                  <a:pt x="4441" y="3463"/>
                </a:cubicBezTo>
                <a:lnTo>
                  <a:pt x="4517" y="3494"/>
                </a:lnTo>
                <a:cubicBezTo>
                  <a:pt x="4593" y="3525"/>
                  <a:pt x="4681" y="3488"/>
                  <a:pt x="4712" y="3412"/>
                </a:cubicBezTo>
                <a:lnTo>
                  <a:pt x="4788" y="3224"/>
                </a:lnTo>
                <a:cubicBezTo>
                  <a:pt x="4820" y="3148"/>
                  <a:pt x="4783" y="3060"/>
                  <a:pt x="4706" y="3028"/>
                </a:cubicBezTo>
                <a:lnTo>
                  <a:pt x="4706" y="3028"/>
                </a:lnTo>
                <a:close/>
                <a:moveTo>
                  <a:pt x="4168" y="3090"/>
                </a:moveTo>
                <a:lnTo>
                  <a:pt x="4168" y="3090"/>
                </a:lnTo>
                <a:cubicBezTo>
                  <a:pt x="4129" y="3187"/>
                  <a:pt x="4054" y="3263"/>
                  <a:pt x="3957" y="3303"/>
                </a:cubicBezTo>
                <a:cubicBezTo>
                  <a:pt x="3860" y="3344"/>
                  <a:pt x="3754" y="3345"/>
                  <a:pt x="3657" y="3305"/>
                </a:cubicBezTo>
                <a:cubicBezTo>
                  <a:pt x="3559" y="3266"/>
                  <a:pt x="3483" y="3191"/>
                  <a:pt x="3443" y="3094"/>
                </a:cubicBezTo>
                <a:cubicBezTo>
                  <a:pt x="3359" y="2895"/>
                  <a:pt x="3453" y="2664"/>
                  <a:pt x="3652" y="2580"/>
                </a:cubicBezTo>
                <a:cubicBezTo>
                  <a:pt x="3701" y="2559"/>
                  <a:pt x="3753" y="2549"/>
                  <a:pt x="3805" y="2549"/>
                </a:cubicBezTo>
                <a:cubicBezTo>
                  <a:pt x="3855" y="2549"/>
                  <a:pt x="3905" y="2559"/>
                  <a:pt x="3953" y="2578"/>
                </a:cubicBezTo>
                <a:cubicBezTo>
                  <a:pt x="4050" y="2618"/>
                  <a:pt x="4126" y="2693"/>
                  <a:pt x="4166" y="2789"/>
                </a:cubicBezTo>
                <a:cubicBezTo>
                  <a:pt x="4207" y="2886"/>
                  <a:pt x="4208" y="2993"/>
                  <a:pt x="4168" y="3090"/>
                </a:cubicBezTo>
                <a:lnTo>
                  <a:pt x="4168" y="3090"/>
                </a:lnTo>
                <a:close/>
                <a:moveTo>
                  <a:pt x="4003" y="2453"/>
                </a:moveTo>
                <a:lnTo>
                  <a:pt x="4003" y="2453"/>
                </a:lnTo>
                <a:cubicBezTo>
                  <a:pt x="3873" y="2400"/>
                  <a:pt x="3730" y="2401"/>
                  <a:pt x="3600" y="2456"/>
                </a:cubicBezTo>
                <a:cubicBezTo>
                  <a:pt x="3332" y="2569"/>
                  <a:pt x="3205" y="2879"/>
                  <a:pt x="3318" y="3147"/>
                </a:cubicBezTo>
                <a:cubicBezTo>
                  <a:pt x="3373" y="3277"/>
                  <a:pt x="3475" y="3377"/>
                  <a:pt x="3606" y="3430"/>
                </a:cubicBezTo>
                <a:cubicBezTo>
                  <a:pt x="3670" y="3457"/>
                  <a:pt x="3737" y="3470"/>
                  <a:pt x="3805" y="3470"/>
                </a:cubicBezTo>
                <a:cubicBezTo>
                  <a:pt x="3874" y="3470"/>
                  <a:pt x="3944" y="3456"/>
                  <a:pt x="4010" y="3428"/>
                </a:cubicBezTo>
                <a:cubicBezTo>
                  <a:pt x="4139" y="3373"/>
                  <a:pt x="4240" y="3271"/>
                  <a:pt x="4293" y="3141"/>
                </a:cubicBezTo>
                <a:cubicBezTo>
                  <a:pt x="4346" y="3010"/>
                  <a:pt x="4346" y="2867"/>
                  <a:pt x="4291" y="2737"/>
                </a:cubicBezTo>
                <a:cubicBezTo>
                  <a:pt x="4236" y="2607"/>
                  <a:pt x="4134" y="2506"/>
                  <a:pt x="4003" y="2453"/>
                </a:cubicBezTo>
                <a:lnTo>
                  <a:pt x="4003" y="2453"/>
                </a:lnTo>
                <a:close/>
                <a:moveTo>
                  <a:pt x="2596" y="2865"/>
                </a:moveTo>
                <a:lnTo>
                  <a:pt x="2596" y="2865"/>
                </a:lnTo>
                <a:lnTo>
                  <a:pt x="2379" y="3081"/>
                </a:lnTo>
                <a:cubicBezTo>
                  <a:pt x="2357" y="3103"/>
                  <a:pt x="2321" y="3103"/>
                  <a:pt x="2299" y="3081"/>
                </a:cubicBezTo>
                <a:lnTo>
                  <a:pt x="2157" y="2939"/>
                </a:lnTo>
                <a:cubicBezTo>
                  <a:pt x="2135" y="2917"/>
                  <a:pt x="2101" y="2913"/>
                  <a:pt x="2074" y="2929"/>
                </a:cubicBezTo>
                <a:cubicBezTo>
                  <a:pt x="1981" y="2986"/>
                  <a:pt x="1880" y="3029"/>
                  <a:pt x="1774" y="3055"/>
                </a:cubicBezTo>
                <a:cubicBezTo>
                  <a:pt x="1755" y="3060"/>
                  <a:pt x="1739" y="3073"/>
                  <a:pt x="1730" y="3090"/>
                </a:cubicBezTo>
                <a:cubicBezTo>
                  <a:pt x="1725" y="3100"/>
                  <a:pt x="1723" y="3111"/>
                  <a:pt x="1723" y="3123"/>
                </a:cubicBezTo>
                <a:lnTo>
                  <a:pt x="1723" y="3320"/>
                </a:lnTo>
                <a:cubicBezTo>
                  <a:pt x="1723" y="3351"/>
                  <a:pt x="1697" y="3376"/>
                  <a:pt x="1666" y="3376"/>
                </a:cubicBezTo>
                <a:lnTo>
                  <a:pt x="1360" y="3376"/>
                </a:lnTo>
                <a:cubicBezTo>
                  <a:pt x="1329" y="3376"/>
                  <a:pt x="1303" y="3351"/>
                  <a:pt x="1303" y="3320"/>
                </a:cubicBezTo>
                <a:lnTo>
                  <a:pt x="1303" y="3121"/>
                </a:lnTo>
                <a:cubicBezTo>
                  <a:pt x="1303" y="3090"/>
                  <a:pt x="1280" y="3063"/>
                  <a:pt x="1250" y="3056"/>
                </a:cubicBezTo>
                <a:cubicBezTo>
                  <a:pt x="1144" y="3029"/>
                  <a:pt x="1043" y="2987"/>
                  <a:pt x="951" y="2930"/>
                </a:cubicBezTo>
                <a:cubicBezTo>
                  <a:pt x="940" y="2924"/>
                  <a:pt x="928" y="2921"/>
                  <a:pt x="915" y="2921"/>
                </a:cubicBezTo>
                <a:cubicBezTo>
                  <a:pt x="898" y="2921"/>
                  <a:pt x="881" y="2927"/>
                  <a:pt x="868" y="2940"/>
                </a:cubicBezTo>
                <a:lnTo>
                  <a:pt x="727" y="3081"/>
                </a:lnTo>
                <a:cubicBezTo>
                  <a:pt x="705" y="3103"/>
                  <a:pt x="669" y="3103"/>
                  <a:pt x="646" y="3081"/>
                </a:cubicBezTo>
                <a:lnTo>
                  <a:pt x="430" y="2865"/>
                </a:lnTo>
                <a:cubicBezTo>
                  <a:pt x="408" y="2842"/>
                  <a:pt x="408" y="2806"/>
                  <a:pt x="430" y="2784"/>
                </a:cubicBezTo>
                <a:lnTo>
                  <a:pt x="573" y="2641"/>
                </a:lnTo>
                <a:cubicBezTo>
                  <a:pt x="595" y="2619"/>
                  <a:pt x="599" y="2586"/>
                  <a:pt x="583" y="2559"/>
                </a:cubicBezTo>
                <a:cubicBezTo>
                  <a:pt x="527" y="2465"/>
                  <a:pt x="487" y="2365"/>
                  <a:pt x="460" y="2254"/>
                </a:cubicBezTo>
                <a:cubicBezTo>
                  <a:pt x="451" y="2227"/>
                  <a:pt x="425" y="2208"/>
                  <a:pt x="396" y="2208"/>
                </a:cubicBezTo>
                <a:lnTo>
                  <a:pt x="191" y="2208"/>
                </a:lnTo>
                <a:cubicBezTo>
                  <a:pt x="160" y="2208"/>
                  <a:pt x="135" y="2182"/>
                  <a:pt x="135" y="2151"/>
                </a:cubicBezTo>
                <a:lnTo>
                  <a:pt x="135" y="1845"/>
                </a:lnTo>
                <a:cubicBezTo>
                  <a:pt x="135" y="1814"/>
                  <a:pt x="160" y="1788"/>
                  <a:pt x="191" y="1788"/>
                </a:cubicBezTo>
                <a:lnTo>
                  <a:pt x="401" y="1788"/>
                </a:lnTo>
                <a:cubicBezTo>
                  <a:pt x="432" y="1788"/>
                  <a:pt x="459" y="1766"/>
                  <a:pt x="467" y="1736"/>
                </a:cubicBezTo>
                <a:cubicBezTo>
                  <a:pt x="494" y="1634"/>
                  <a:pt x="535" y="1536"/>
                  <a:pt x="590" y="1446"/>
                </a:cubicBezTo>
                <a:cubicBezTo>
                  <a:pt x="606" y="1420"/>
                  <a:pt x="603" y="1387"/>
                  <a:pt x="582" y="1365"/>
                </a:cubicBezTo>
                <a:lnTo>
                  <a:pt x="430" y="1212"/>
                </a:lnTo>
                <a:cubicBezTo>
                  <a:pt x="408" y="1190"/>
                  <a:pt x="408" y="1154"/>
                  <a:pt x="430" y="1132"/>
                </a:cubicBezTo>
                <a:lnTo>
                  <a:pt x="646" y="915"/>
                </a:lnTo>
                <a:cubicBezTo>
                  <a:pt x="668" y="894"/>
                  <a:pt x="706" y="894"/>
                  <a:pt x="727" y="915"/>
                </a:cubicBezTo>
                <a:lnTo>
                  <a:pt x="886" y="1075"/>
                </a:lnTo>
                <a:cubicBezTo>
                  <a:pt x="913" y="1101"/>
                  <a:pt x="955" y="1101"/>
                  <a:pt x="982" y="1075"/>
                </a:cubicBezTo>
                <a:cubicBezTo>
                  <a:pt x="985" y="1071"/>
                  <a:pt x="988" y="1067"/>
                  <a:pt x="990" y="1064"/>
                </a:cubicBezTo>
                <a:cubicBezTo>
                  <a:pt x="1072" y="1018"/>
                  <a:pt x="1160" y="984"/>
                  <a:pt x="1250" y="962"/>
                </a:cubicBezTo>
                <a:cubicBezTo>
                  <a:pt x="1260" y="959"/>
                  <a:pt x="1270" y="954"/>
                  <a:pt x="1278" y="948"/>
                </a:cubicBezTo>
                <a:cubicBezTo>
                  <a:pt x="1294" y="935"/>
                  <a:pt x="1303" y="911"/>
                  <a:pt x="1303" y="891"/>
                </a:cubicBezTo>
                <a:lnTo>
                  <a:pt x="1303" y="677"/>
                </a:lnTo>
                <a:cubicBezTo>
                  <a:pt x="1303" y="645"/>
                  <a:pt x="1329" y="620"/>
                  <a:pt x="1360" y="620"/>
                </a:cubicBezTo>
                <a:lnTo>
                  <a:pt x="1666" y="620"/>
                </a:lnTo>
                <a:cubicBezTo>
                  <a:pt x="1697" y="620"/>
                  <a:pt x="1723" y="645"/>
                  <a:pt x="1723" y="677"/>
                </a:cubicBezTo>
                <a:lnTo>
                  <a:pt x="1723" y="894"/>
                </a:lnTo>
                <a:cubicBezTo>
                  <a:pt x="1723" y="897"/>
                  <a:pt x="1723" y="903"/>
                  <a:pt x="1724" y="906"/>
                </a:cubicBezTo>
                <a:cubicBezTo>
                  <a:pt x="1728" y="933"/>
                  <a:pt x="1748" y="956"/>
                  <a:pt x="1774" y="962"/>
                </a:cubicBezTo>
                <a:cubicBezTo>
                  <a:pt x="1875" y="988"/>
                  <a:pt x="1972" y="1027"/>
                  <a:pt x="2062" y="1081"/>
                </a:cubicBezTo>
                <a:cubicBezTo>
                  <a:pt x="2077" y="1090"/>
                  <a:pt x="2096" y="1092"/>
                  <a:pt x="2113" y="1088"/>
                </a:cubicBezTo>
                <a:cubicBezTo>
                  <a:pt x="2126" y="1085"/>
                  <a:pt x="2137" y="1078"/>
                  <a:pt x="2146" y="1069"/>
                </a:cubicBezTo>
                <a:lnTo>
                  <a:pt x="2299" y="915"/>
                </a:lnTo>
                <a:cubicBezTo>
                  <a:pt x="2320" y="894"/>
                  <a:pt x="2358" y="894"/>
                  <a:pt x="2379" y="915"/>
                </a:cubicBezTo>
                <a:lnTo>
                  <a:pt x="2596" y="1132"/>
                </a:lnTo>
                <a:cubicBezTo>
                  <a:pt x="2618" y="1154"/>
                  <a:pt x="2618" y="1190"/>
                  <a:pt x="2596" y="1212"/>
                </a:cubicBezTo>
                <a:lnTo>
                  <a:pt x="2442" y="1364"/>
                </a:lnTo>
                <a:cubicBezTo>
                  <a:pt x="2420" y="1386"/>
                  <a:pt x="2416" y="1420"/>
                  <a:pt x="2432" y="1447"/>
                </a:cubicBezTo>
                <a:cubicBezTo>
                  <a:pt x="2487" y="1536"/>
                  <a:pt x="2528" y="1633"/>
                  <a:pt x="2554" y="1733"/>
                </a:cubicBezTo>
                <a:cubicBezTo>
                  <a:pt x="2559" y="1759"/>
                  <a:pt x="2581" y="1781"/>
                  <a:pt x="2608" y="1787"/>
                </a:cubicBezTo>
                <a:cubicBezTo>
                  <a:pt x="2612" y="1788"/>
                  <a:pt x="2617" y="1788"/>
                  <a:pt x="2622" y="1788"/>
                </a:cubicBezTo>
                <a:lnTo>
                  <a:pt x="2834" y="1788"/>
                </a:lnTo>
                <a:cubicBezTo>
                  <a:pt x="2866" y="1788"/>
                  <a:pt x="2891" y="1814"/>
                  <a:pt x="2891" y="1845"/>
                </a:cubicBezTo>
                <a:lnTo>
                  <a:pt x="2891" y="2151"/>
                </a:lnTo>
                <a:cubicBezTo>
                  <a:pt x="2891" y="2182"/>
                  <a:pt x="2866" y="2208"/>
                  <a:pt x="2834" y="2208"/>
                </a:cubicBezTo>
                <a:lnTo>
                  <a:pt x="2626" y="2208"/>
                </a:lnTo>
                <a:cubicBezTo>
                  <a:pt x="2595" y="2208"/>
                  <a:pt x="2568" y="2229"/>
                  <a:pt x="2560" y="2260"/>
                </a:cubicBezTo>
                <a:cubicBezTo>
                  <a:pt x="2535" y="2365"/>
                  <a:pt x="2495" y="2465"/>
                  <a:pt x="2440" y="2557"/>
                </a:cubicBezTo>
                <a:cubicBezTo>
                  <a:pt x="2424" y="2584"/>
                  <a:pt x="2428" y="2618"/>
                  <a:pt x="2450" y="2640"/>
                </a:cubicBezTo>
                <a:lnTo>
                  <a:pt x="2596" y="2784"/>
                </a:lnTo>
                <a:cubicBezTo>
                  <a:pt x="2618" y="2806"/>
                  <a:pt x="2618" y="2842"/>
                  <a:pt x="2596" y="2865"/>
                </a:cubicBezTo>
                <a:lnTo>
                  <a:pt x="2596" y="2865"/>
                </a:lnTo>
                <a:close/>
                <a:moveTo>
                  <a:pt x="2582" y="2580"/>
                </a:moveTo>
                <a:lnTo>
                  <a:pt x="2582" y="2580"/>
                </a:lnTo>
                <a:cubicBezTo>
                  <a:pt x="2622" y="2505"/>
                  <a:pt x="2655" y="2425"/>
                  <a:pt x="2678" y="2343"/>
                </a:cubicBezTo>
                <a:lnTo>
                  <a:pt x="2834" y="2343"/>
                </a:lnTo>
                <a:cubicBezTo>
                  <a:pt x="2940" y="2343"/>
                  <a:pt x="3026" y="2257"/>
                  <a:pt x="3026" y="2151"/>
                </a:cubicBezTo>
                <a:lnTo>
                  <a:pt x="3026" y="1845"/>
                </a:lnTo>
                <a:cubicBezTo>
                  <a:pt x="3026" y="1739"/>
                  <a:pt x="2940" y="1653"/>
                  <a:pt x="2834" y="1653"/>
                </a:cubicBezTo>
                <a:lnTo>
                  <a:pt x="2672" y="1653"/>
                </a:lnTo>
                <a:cubicBezTo>
                  <a:pt x="2647" y="1573"/>
                  <a:pt x="2615" y="1496"/>
                  <a:pt x="2574" y="1423"/>
                </a:cubicBezTo>
                <a:lnTo>
                  <a:pt x="2691" y="1308"/>
                </a:lnTo>
                <a:cubicBezTo>
                  <a:pt x="2766" y="1233"/>
                  <a:pt x="2766" y="1111"/>
                  <a:pt x="2691" y="1036"/>
                </a:cubicBezTo>
                <a:lnTo>
                  <a:pt x="2475" y="820"/>
                </a:lnTo>
                <a:cubicBezTo>
                  <a:pt x="2403" y="747"/>
                  <a:pt x="2276" y="747"/>
                  <a:pt x="2203" y="820"/>
                </a:cubicBezTo>
                <a:lnTo>
                  <a:pt x="2084" y="939"/>
                </a:lnTo>
                <a:cubicBezTo>
                  <a:pt x="2012" y="900"/>
                  <a:pt x="1936" y="869"/>
                  <a:pt x="1858" y="845"/>
                </a:cubicBezTo>
                <a:lnTo>
                  <a:pt x="1858" y="677"/>
                </a:lnTo>
                <a:cubicBezTo>
                  <a:pt x="1858" y="571"/>
                  <a:pt x="1772" y="485"/>
                  <a:pt x="1666" y="485"/>
                </a:cubicBezTo>
                <a:lnTo>
                  <a:pt x="1360" y="485"/>
                </a:lnTo>
                <a:cubicBezTo>
                  <a:pt x="1254" y="485"/>
                  <a:pt x="1168" y="571"/>
                  <a:pt x="1168" y="677"/>
                </a:cubicBezTo>
                <a:lnTo>
                  <a:pt x="1168" y="844"/>
                </a:lnTo>
                <a:cubicBezTo>
                  <a:pt x="1089" y="867"/>
                  <a:pt x="1013" y="899"/>
                  <a:pt x="940" y="937"/>
                </a:cubicBezTo>
                <a:lnTo>
                  <a:pt x="822" y="820"/>
                </a:lnTo>
                <a:cubicBezTo>
                  <a:pt x="750" y="747"/>
                  <a:pt x="623" y="748"/>
                  <a:pt x="551" y="820"/>
                </a:cubicBezTo>
                <a:lnTo>
                  <a:pt x="335" y="1036"/>
                </a:lnTo>
                <a:cubicBezTo>
                  <a:pt x="260" y="1111"/>
                  <a:pt x="260" y="1233"/>
                  <a:pt x="335" y="1308"/>
                </a:cubicBezTo>
                <a:lnTo>
                  <a:pt x="449" y="1422"/>
                </a:lnTo>
                <a:cubicBezTo>
                  <a:pt x="408" y="1495"/>
                  <a:pt x="375" y="1573"/>
                  <a:pt x="350" y="1653"/>
                </a:cubicBezTo>
                <a:lnTo>
                  <a:pt x="191" y="1653"/>
                </a:lnTo>
                <a:cubicBezTo>
                  <a:pt x="86" y="1653"/>
                  <a:pt x="0" y="1739"/>
                  <a:pt x="0" y="1845"/>
                </a:cubicBezTo>
                <a:lnTo>
                  <a:pt x="0" y="2151"/>
                </a:lnTo>
                <a:cubicBezTo>
                  <a:pt x="0" y="2257"/>
                  <a:pt x="86" y="2343"/>
                  <a:pt x="191" y="2343"/>
                </a:cubicBezTo>
                <a:lnTo>
                  <a:pt x="344" y="2343"/>
                </a:lnTo>
                <a:cubicBezTo>
                  <a:pt x="368" y="2426"/>
                  <a:pt x="400" y="2506"/>
                  <a:pt x="441" y="2582"/>
                </a:cubicBezTo>
                <a:lnTo>
                  <a:pt x="335" y="2689"/>
                </a:lnTo>
                <a:cubicBezTo>
                  <a:pt x="260" y="2763"/>
                  <a:pt x="260" y="2885"/>
                  <a:pt x="335" y="2960"/>
                </a:cubicBezTo>
                <a:lnTo>
                  <a:pt x="551" y="3176"/>
                </a:lnTo>
                <a:cubicBezTo>
                  <a:pt x="626" y="3251"/>
                  <a:pt x="748" y="3251"/>
                  <a:pt x="822" y="3176"/>
                </a:cubicBezTo>
                <a:lnTo>
                  <a:pt x="926" y="3073"/>
                </a:lnTo>
                <a:cubicBezTo>
                  <a:pt x="1003" y="3115"/>
                  <a:pt x="1084" y="3148"/>
                  <a:pt x="1168" y="3173"/>
                </a:cubicBezTo>
                <a:lnTo>
                  <a:pt x="1168" y="3320"/>
                </a:lnTo>
                <a:cubicBezTo>
                  <a:pt x="1168" y="3425"/>
                  <a:pt x="1254" y="3511"/>
                  <a:pt x="1360" y="3511"/>
                </a:cubicBezTo>
                <a:lnTo>
                  <a:pt x="1666" y="3511"/>
                </a:lnTo>
                <a:cubicBezTo>
                  <a:pt x="1772" y="3511"/>
                  <a:pt x="1858" y="3425"/>
                  <a:pt x="1858" y="3320"/>
                </a:cubicBezTo>
                <a:lnTo>
                  <a:pt x="1858" y="3172"/>
                </a:lnTo>
                <a:cubicBezTo>
                  <a:pt x="1941" y="3147"/>
                  <a:pt x="2022" y="3113"/>
                  <a:pt x="2098" y="3071"/>
                </a:cubicBezTo>
                <a:lnTo>
                  <a:pt x="2203" y="3176"/>
                </a:lnTo>
                <a:cubicBezTo>
                  <a:pt x="2278" y="3251"/>
                  <a:pt x="2400" y="3251"/>
                  <a:pt x="2475" y="3176"/>
                </a:cubicBezTo>
                <a:lnTo>
                  <a:pt x="2691" y="2960"/>
                </a:lnTo>
                <a:cubicBezTo>
                  <a:pt x="2766" y="2885"/>
                  <a:pt x="2766" y="2763"/>
                  <a:pt x="2691" y="2688"/>
                </a:cubicBezTo>
                <a:lnTo>
                  <a:pt x="2582" y="2580"/>
                </a:lnTo>
                <a:lnTo>
                  <a:pt x="2582" y="2580"/>
                </a:lnTo>
                <a:close/>
                <a:moveTo>
                  <a:pt x="1513" y="2642"/>
                </a:moveTo>
                <a:lnTo>
                  <a:pt x="1513" y="2642"/>
                </a:lnTo>
                <a:cubicBezTo>
                  <a:pt x="1167" y="2642"/>
                  <a:pt x="886" y="2361"/>
                  <a:pt x="886" y="2015"/>
                </a:cubicBezTo>
                <a:cubicBezTo>
                  <a:pt x="886" y="1670"/>
                  <a:pt x="1167" y="1389"/>
                  <a:pt x="1513" y="1389"/>
                </a:cubicBezTo>
                <a:cubicBezTo>
                  <a:pt x="1859" y="1389"/>
                  <a:pt x="2140" y="1670"/>
                  <a:pt x="2140" y="2015"/>
                </a:cubicBezTo>
                <a:cubicBezTo>
                  <a:pt x="2140" y="2361"/>
                  <a:pt x="1859" y="2642"/>
                  <a:pt x="1513" y="2642"/>
                </a:cubicBezTo>
                <a:lnTo>
                  <a:pt x="1513" y="2642"/>
                </a:lnTo>
                <a:close/>
                <a:moveTo>
                  <a:pt x="1513" y="1254"/>
                </a:moveTo>
                <a:lnTo>
                  <a:pt x="1513" y="1254"/>
                </a:lnTo>
                <a:cubicBezTo>
                  <a:pt x="1093" y="1254"/>
                  <a:pt x="751" y="1595"/>
                  <a:pt x="751" y="2015"/>
                </a:cubicBezTo>
                <a:cubicBezTo>
                  <a:pt x="751" y="2435"/>
                  <a:pt x="1093" y="2777"/>
                  <a:pt x="1513" y="2777"/>
                </a:cubicBezTo>
                <a:cubicBezTo>
                  <a:pt x="1933" y="2777"/>
                  <a:pt x="2275" y="2435"/>
                  <a:pt x="2275" y="2015"/>
                </a:cubicBezTo>
                <a:cubicBezTo>
                  <a:pt x="2275" y="1595"/>
                  <a:pt x="1933" y="1254"/>
                  <a:pt x="1513" y="1254"/>
                </a:cubicBezTo>
                <a:close/>
              </a:path>
            </a:pathLst>
          </a:custGeom>
          <a:solidFill>
            <a:srgbClr val="FFCC32"/>
          </a:solidFill>
          <a:ln cap="flat" cmpd="sng" w="9525">
            <a:solidFill>
              <a:srgbClr val="FFCC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55"/>
          <p:cNvSpPr txBox="1"/>
          <p:nvPr/>
        </p:nvSpPr>
        <p:spPr>
          <a:xfrm>
            <a:off x="5787841" y="2390884"/>
            <a:ext cx="982772" cy="184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6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i="0" lang="ru-RU" sz="1200" u="none" cap="none" strike="noStrike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новой работе</a:t>
            </a:r>
            <a:endParaRPr/>
          </a:p>
        </p:txBody>
      </p:sp>
      <p:sp>
        <p:nvSpPr>
          <p:cNvPr id="1322" name="Google Shape;1322;p55"/>
          <p:cNvSpPr txBox="1"/>
          <p:nvPr/>
        </p:nvSpPr>
        <p:spPr>
          <a:xfrm>
            <a:off x="5787842" y="2174947"/>
            <a:ext cx="1445096" cy="18466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3600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04B"/>
              </a:buClr>
              <a:buSzPts val="1200"/>
              <a:buFont typeface="Calibri"/>
              <a:buNone/>
            </a:pPr>
            <a:r>
              <a:rPr lang="ru-RU" sz="1200">
                <a:solidFill>
                  <a:srgbClr val="04304B"/>
                </a:solidFill>
                <a:latin typeface="Calibri"/>
                <a:ea typeface="Calibri"/>
                <a:cs typeface="Calibri"/>
                <a:sym typeface="Calibri"/>
              </a:rPr>
              <a:t>Выставление оценки</a:t>
            </a:r>
            <a:endParaRPr i="0" sz="1200" u="none" cap="none" strike="noStrike">
              <a:solidFill>
                <a:srgbClr val="0430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6"/>
          <p:cNvSpPr txBox="1"/>
          <p:nvPr/>
        </p:nvSpPr>
        <p:spPr>
          <a:xfrm>
            <a:off x="177799" y="169334"/>
            <a:ext cx="585609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Подготовка размеченных данных... 250MB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Построение векторной модели для коллекции документов...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векторной модели... done.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текстов работ...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Обучение классификатора...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Инициализация случайной разделяющей гиперплоскости...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1...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70%.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82%.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27...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95%.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модели классификации 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1...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0.950.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2...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0.962.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28" name="Google Shape;1328;p56"/>
          <p:cNvSpPr/>
          <p:nvPr/>
        </p:nvSpPr>
        <p:spPr>
          <a:xfrm>
            <a:off x="5120709" y="-152399"/>
            <a:ext cx="4726883" cy="54153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9" name="Google Shape;1329;p56"/>
          <p:cNvCxnSpPr/>
          <p:nvPr/>
        </p:nvCxnSpPr>
        <p:spPr>
          <a:xfrm rot="10800000">
            <a:off x="5094914" y="-825752"/>
            <a:ext cx="0" cy="6210310"/>
          </a:xfrm>
          <a:prstGeom prst="straightConnector1">
            <a:avLst/>
          </a:prstGeom>
          <a:noFill/>
          <a:ln cap="flat" cmpd="sng" w="60325">
            <a:solidFill>
              <a:srgbClr val="FFCC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0" name="Google Shape;1330;p56"/>
          <p:cNvSpPr txBox="1"/>
          <p:nvPr/>
        </p:nvSpPr>
        <p:spPr>
          <a:xfrm>
            <a:off x="5696587" y="3679709"/>
            <a:ext cx="2948884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Обработка новых </a:t>
            </a:r>
            <a:b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документов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56"/>
          <p:cNvSpPr txBox="1"/>
          <p:nvPr/>
        </p:nvSpPr>
        <p:spPr>
          <a:xfrm>
            <a:off x="5693546" y="4323109"/>
            <a:ext cx="3202799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новых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работ и проставление им класса</a:t>
            </a:r>
            <a:endParaRPr/>
          </a:p>
        </p:txBody>
      </p:sp>
      <p:grpSp>
        <p:nvGrpSpPr>
          <p:cNvPr id="1332" name="Google Shape;1332;p56"/>
          <p:cNvGrpSpPr/>
          <p:nvPr/>
        </p:nvGrpSpPr>
        <p:grpSpPr>
          <a:xfrm>
            <a:off x="4620252" y="3765019"/>
            <a:ext cx="942638" cy="973666"/>
            <a:chOff x="2305747" y="3871615"/>
            <a:chExt cx="942638" cy="973666"/>
          </a:xfrm>
        </p:grpSpPr>
        <p:sp>
          <p:nvSpPr>
            <p:cNvPr id="1333" name="Google Shape;1333;p56"/>
            <p:cNvSpPr/>
            <p:nvPr/>
          </p:nvSpPr>
          <p:spPr>
            <a:xfrm>
              <a:off x="2305747" y="3871615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56"/>
            <p:cNvSpPr/>
            <p:nvPr/>
          </p:nvSpPr>
          <p:spPr>
            <a:xfrm>
              <a:off x="2412865" y="4112703"/>
              <a:ext cx="698280" cy="501745"/>
            </a:xfrm>
            <a:custGeom>
              <a:rect b="b" l="l" r="r" t="t"/>
              <a:pathLst>
                <a:path extrusionOk="0" h="3454" w="4820">
                  <a:moveTo>
                    <a:pt x="4642" y="2157"/>
                  </a:moveTo>
                  <a:lnTo>
                    <a:pt x="4642" y="2157"/>
                  </a:lnTo>
                  <a:lnTo>
                    <a:pt x="3805" y="2994"/>
                  </a:lnTo>
                  <a:lnTo>
                    <a:pt x="3805" y="2633"/>
                  </a:lnTo>
                  <a:cubicBezTo>
                    <a:pt x="3805" y="2596"/>
                    <a:pt x="3775" y="2566"/>
                    <a:pt x="3738" y="2566"/>
                  </a:cubicBezTo>
                  <a:lnTo>
                    <a:pt x="1518" y="2566"/>
                  </a:lnTo>
                  <a:cubicBezTo>
                    <a:pt x="1489" y="2491"/>
                    <a:pt x="1469" y="2418"/>
                    <a:pt x="1451" y="2324"/>
                  </a:cubicBezTo>
                  <a:cubicBezTo>
                    <a:pt x="1418" y="2151"/>
                    <a:pt x="1449" y="1898"/>
                    <a:pt x="1449" y="1897"/>
                  </a:cubicBezTo>
                  <a:cubicBezTo>
                    <a:pt x="1462" y="1811"/>
                    <a:pt x="1483" y="1731"/>
                    <a:pt x="1517" y="1642"/>
                  </a:cubicBezTo>
                  <a:lnTo>
                    <a:pt x="3738" y="1642"/>
                  </a:lnTo>
                  <a:cubicBezTo>
                    <a:pt x="3775" y="1642"/>
                    <a:pt x="3805" y="1612"/>
                    <a:pt x="3805" y="1575"/>
                  </a:cubicBezTo>
                  <a:lnTo>
                    <a:pt x="3805" y="1207"/>
                  </a:lnTo>
                  <a:lnTo>
                    <a:pt x="4642" y="2044"/>
                  </a:lnTo>
                  <a:cubicBezTo>
                    <a:pt x="4657" y="2059"/>
                    <a:pt x="4665" y="2079"/>
                    <a:pt x="4665" y="2100"/>
                  </a:cubicBezTo>
                  <a:cubicBezTo>
                    <a:pt x="4665" y="2122"/>
                    <a:pt x="4657" y="2142"/>
                    <a:pt x="4642" y="2157"/>
                  </a:cubicBezTo>
                  <a:lnTo>
                    <a:pt x="4642" y="2157"/>
                  </a:lnTo>
                  <a:close/>
                  <a:moveTo>
                    <a:pt x="1409" y="1551"/>
                  </a:moveTo>
                  <a:lnTo>
                    <a:pt x="1409" y="1551"/>
                  </a:lnTo>
                  <a:cubicBezTo>
                    <a:pt x="1362" y="1666"/>
                    <a:pt x="1333" y="1766"/>
                    <a:pt x="1316" y="1879"/>
                  </a:cubicBezTo>
                  <a:cubicBezTo>
                    <a:pt x="1315" y="1890"/>
                    <a:pt x="1283" y="2156"/>
                    <a:pt x="1319" y="2349"/>
                  </a:cubicBezTo>
                  <a:cubicBezTo>
                    <a:pt x="1341" y="2464"/>
                    <a:pt x="1367" y="2554"/>
                    <a:pt x="1406" y="2648"/>
                  </a:cubicBezTo>
                  <a:cubicBezTo>
                    <a:pt x="1400" y="2648"/>
                    <a:pt x="1393" y="2649"/>
                    <a:pt x="1387" y="2649"/>
                  </a:cubicBezTo>
                  <a:cubicBezTo>
                    <a:pt x="1074" y="2649"/>
                    <a:pt x="820" y="2395"/>
                    <a:pt x="820" y="2082"/>
                  </a:cubicBezTo>
                  <a:cubicBezTo>
                    <a:pt x="820" y="1769"/>
                    <a:pt x="1074" y="1515"/>
                    <a:pt x="1387" y="1515"/>
                  </a:cubicBezTo>
                  <a:cubicBezTo>
                    <a:pt x="1404" y="1515"/>
                    <a:pt x="1420" y="1518"/>
                    <a:pt x="1436" y="1519"/>
                  </a:cubicBezTo>
                  <a:cubicBezTo>
                    <a:pt x="1424" y="1527"/>
                    <a:pt x="1415" y="1538"/>
                    <a:pt x="1409" y="1551"/>
                  </a:cubicBezTo>
                  <a:lnTo>
                    <a:pt x="1409" y="1551"/>
                  </a:lnTo>
                  <a:close/>
                  <a:moveTo>
                    <a:pt x="2290" y="2707"/>
                  </a:moveTo>
                  <a:lnTo>
                    <a:pt x="2290" y="2707"/>
                  </a:lnTo>
                  <a:lnTo>
                    <a:pt x="2372" y="2788"/>
                  </a:lnTo>
                  <a:cubicBezTo>
                    <a:pt x="2380" y="2796"/>
                    <a:pt x="2385" y="2808"/>
                    <a:pt x="2385" y="2821"/>
                  </a:cubicBezTo>
                  <a:cubicBezTo>
                    <a:pt x="2385" y="2833"/>
                    <a:pt x="2380" y="2845"/>
                    <a:pt x="2372" y="2854"/>
                  </a:cubicBezTo>
                  <a:lnTo>
                    <a:pt x="2174" y="3051"/>
                  </a:lnTo>
                  <a:cubicBezTo>
                    <a:pt x="2156" y="3069"/>
                    <a:pt x="2126" y="3069"/>
                    <a:pt x="2108" y="3051"/>
                  </a:cubicBezTo>
                  <a:lnTo>
                    <a:pt x="1979" y="2921"/>
                  </a:lnTo>
                  <a:cubicBezTo>
                    <a:pt x="1957" y="2899"/>
                    <a:pt x="1923" y="2895"/>
                    <a:pt x="1896" y="2912"/>
                  </a:cubicBezTo>
                  <a:cubicBezTo>
                    <a:pt x="1811" y="2964"/>
                    <a:pt x="1720" y="3002"/>
                    <a:pt x="1624" y="3026"/>
                  </a:cubicBezTo>
                  <a:cubicBezTo>
                    <a:pt x="1593" y="3034"/>
                    <a:pt x="1572" y="3062"/>
                    <a:pt x="1573" y="3093"/>
                  </a:cubicBezTo>
                  <a:lnTo>
                    <a:pt x="1573" y="3273"/>
                  </a:lnTo>
                  <a:cubicBezTo>
                    <a:pt x="1573" y="3298"/>
                    <a:pt x="1552" y="3319"/>
                    <a:pt x="1526" y="3319"/>
                  </a:cubicBezTo>
                  <a:lnTo>
                    <a:pt x="1247" y="3319"/>
                  </a:lnTo>
                  <a:cubicBezTo>
                    <a:pt x="1221" y="3319"/>
                    <a:pt x="1200" y="3299"/>
                    <a:pt x="1200" y="3273"/>
                  </a:cubicBezTo>
                  <a:lnTo>
                    <a:pt x="1200" y="3092"/>
                  </a:lnTo>
                  <a:cubicBezTo>
                    <a:pt x="1200" y="3061"/>
                    <a:pt x="1178" y="3034"/>
                    <a:pt x="1148" y="3027"/>
                  </a:cubicBezTo>
                  <a:cubicBezTo>
                    <a:pt x="1052" y="3003"/>
                    <a:pt x="960" y="2964"/>
                    <a:pt x="876" y="2913"/>
                  </a:cubicBezTo>
                  <a:cubicBezTo>
                    <a:pt x="850" y="2897"/>
                    <a:pt x="816" y="2901"/>
                    <a:pt x="794" y="2923"/>
                  </a:cubicBezTo>
                  <a:lnTo>
                    <a:pt x="665" y="3051"/>
                  </a:lnTo>
                  <a:cubicBezTo>
                    <a:pt x="647" y="3069"/>
                    <a:pt x="618" y="3069"/>
                    <a:pt x="599" y="3051"/>
                  </a:cubicBezTo>
                  <a:lnTo>
                    <a:pt x="402" y="2854"/>
                  </a:lnTo>
                  <a:cubicBezTo>
                    <a:pt x="384" y="2836"/>
                    <a:pt x="384" y="2806"/>
                    <a:pt x="402" y="2788"/>
                  </a:cubicBezTo>
                  <a:lnTo>
                    <a:pt x="532" y="2657"/>
                  </a:lnTo>
                  <a:cubicBezTo>
                    <a:pt x="554" y="2636"/>
                    <a:pt x="558" y="2602"/>
                    <a:pt x="542" y="2576"/>
                  </a:cubicBezTo>
                  <a:cubicBezTo>
                    <a:pt x="492" y="2491"/>
                    <a:pt x="455" y="2399"/>
                    <a:pt x="432" y="2304"/>
                  </a:cubicBezTo>
                  <a:cubicBezTo>
                    <a:pt x="431" y="2299"/>
                    <a:pt x="429" y="2294"/>
                    <a:pt x="427" y="2290"/>
                  </a:cubicBezTo>
                  <a:cubicBezTo>
                    <a:pt x="416" y="2267"/>
                    <a:pt x="392" y="2253"/>
                    <a:pt x="367" y="2253"/>
                  </a:cubicBezTo>
                  <a:lnTo>
                    <a:pt x="180" y="2253"/>
                  </a:lnTo>
                  <a:cubicBezTo>
                    <a:pt x="154" y="2253"/>
                    <a:pt x="134" y="2232"/>
                    <a:pt x="134" y="2206"/>
                  </a:cubicBezTo>
                  <a:lnTo>
                    <a:pt x="134" y="1927"/>
                  </a:lnTo>
                  <a:cubicBezTo>
                    <a:pt x="134" y="1901"/>
                    <a:pt x="154" y="1880"/>
                    <a:pt x="180" y="1880"/>
                  </a:cubicBezTo>
                  <a:lnTo>
                    <a:pt x="372" y="1880"/>
                  </a:lnTo>
                  <a:cubicBezTo>
                    <a:pt x="400" y="1880"/>
                    <a:pt x="426" y="1862"/>
                    <a:pt x="435" y="1835"/>
                  </a:cubicBezTo>
                  <a:cubicBezTo>
                    <a:pt x="436" y="1833"/>
                    <a:pt x="437" y="1830"/>
                    <a:pt x="437" y="1829"/>
                  </a:cubicBezTo>
                  <a:cubicBezTo>
                    <a:pt x="461" y="1736"/>
                    <a:pt x="499" y="1647"/>
                    <a:pt x="549" y="1565"/>
                  </a:cubicBezTo>
                  <a:cubicBezTo>
                    <a:pt x="565" y="1539"/>
                    <a:pt x="561" y="1506"/>
                    <a:pt x="541" y="1484"/>
                  </a:cubicBezTo>
                  <a:lnTo>
                    <a:pt x="402" y="1345"/>
                  </a:lnTo>
                  <a:cubicBezTo>
                    <a:pt x="384" y="1327"/>
                    <a:pt x="384" y="1297"/>
                    <a:pt x="402" y="1279"/>
                  </a:cubicBezTo>
                  <a:lnTo>
                    <a:pt x="599" y="1081"/>
                  </a:lnTo>
                  <a:cubicBezTo>
                    <a:pt x="617" y="1064"/>
                    <a:pt x="648" y="1064"/>
                    <a:pt x="665" y="1081"/>
                  </a:cubicBezTo>
                  <a:lnTo>
                    <a:pt x="811" y="1227"/>
                  </a:lnTo>
                  <a:cubicBezTo>
                    <a:pt x="837" y="1253"/>
                    <a:pt x="879" y="1253"/>
                    <a:pt x="905" y="1227"/>
                  </a:cubicBezTo>
                  <a:cubicBezTo>
                    <a:pt x="908" y="1225"/>
                    <a:pt x="908" y="1222"/>
                    <a:pt x="910" y="1220"/>
                  </a:cubicBezTo>
                  <a:cubicBezTo>
                    <a:pt x="985" y="1178"/>
                    <a:pt x="1065" y="1146"/>
                    <a:pt x="1148" y="1125"/>
                  </a:cubicBezTo>
                  <a:cubicBezTo>
                    <a:pt x="1158" y="1123"/>
                    <a:pt x="1167" y="1118"/>
                    <a:pt x="1175" y="1112"/>
                  </a:cubicBezTo>
                  <a:cubicBezTo>
                    <a:pt x="1191" y="1099"/>
                    <a:pt x="1200" y="1076"/>
                    <a:pt x="1200" y="1055"/>
                  </a:cubicBezTo>
                  <a:lnTo>
                    <a:pt x="1200" y="860"/>
                  </a:lnTo>
                  <a:cubicBezTo>
                    <a:pt x="1200" y="834"/>
                    <a:pt x="1221" y="813"/>
                    <a:pt x="1247" y="813"/>
                  </a:cubicBezTo>
                  <a:lnTo>
                    <a:pt x="1526" y="813"/>
                  </a:lnTo>
                  <a:cubicBezTo>
                    <a:pt x="1552" y="813"/>
                    <a:pt x="1573" y="835"/>
                    <a:pt x="1573" y="860"/>
                  </a:cubicBezTo>
                  <a:lnTo>
                    <a:pt x="1573" y="1058"/>
                  </a:lnTo>
                  <a:cubicBezTo>
                    <a:pt x="1573" y="1061"/>
                    <a:pt x="1574" y="1067"/>
                    <a:pt x="1574" y="1070"/>
                  </a:cubicBezTo>
                  <a:cubicBezTo>
                    <a:pt x="1578" y="1097"/>
                    <a:pt x="1598" y="1119"/>
                    <a:pt x="1624" y="1126"/>
                  </a:cubicBezTo>
                  <a:cubicBezTo>
                    <a:pt x="1716" y="1149"/>
                    <a:pt x="1803" y="1185"/>
                    <a:pt x="1885" y="1233"/>
                  </a:cubicBezTo>
                  <a:cubicBezTo>
                    <a:pt x="1912" y="1250"/>
                    <a:pt x="1946" y="1244"/>
                    <a:pt x="1968" y="1222"/>
                  </a:cubicBezTo>
                  <a:lnTo>
                    <a:pt x="2108" y="1081"/>
                  </a:lnTo>
                  <a:cubicBezTo>
                    <a:pt x="2126" y="1064"/>
                    <a:pt x="2157" y="1064"/>
                    <a:pt x="2174" y="1081"/>
                  </a:cubicBezTo>
                  <a:lnTo>
                    <a:pt x="2372" y="1279"/>
                  </a:lnTo>
                  <a:cubicBezTo>
                    <a:pt x="2389" y="1297"/>
                    <a:pt x="2389" y="1327"/>
                    <a:pt x="2372" y="1345"/>
                  </a:cubicBezTo>
                  <a:lnTo>
                    <a:pt x="2231" y="1483"/>
                  </a:lnTo>
                  <a:cubicBezTo>
                    <a:pt x="2224" y="1490"/>
                    <a:pt x="2219" y="1499"/>
                    <a:pt x="2216" y="1508"/>
                  </a:cubicBezTo>
                  <a:lnTo>
                    <a:pt x="1788" y="1508"/>
                  </a:lnTo>
                  <a:cubicBezTo>
                    <a:pt x="1670" y="1425"/>
                    <a:pt x="1532" y="1381"/>
                    <a:pt x="1387" y="1381"/>
                  </a:cubicBezTo>
                  <a:cubicBezTo>
                    <a:pt x="1000" y="1381"/>
                    <a:pt x="686" y="1695"/>
                    <a:pt x="686" y="2082"/>
                  </a:cubicBezTo>
                  <a:cubicBezTo>
                    <a:pt x="686" y="2469"/>
                    <a:pt x="1000" y="2783"/>
                    <a:pt x="1387" y="2783"/>
                  </a:cubicBezTo>
                  <a:cubicBezTo>
                    <a:pt x="1489" y="2783"/>
                    <a:pt x="1588" y="2761"/>
                    <a:pt x="1680" y="2719"/>
                  </a:cubicBezTo>
                  <a:cubicBezTo>
                    <a:pt x="1690" y="2714"/>
                    <a:pt x="1697" y="2708"/>
                    <a:pt x="1703" y="2700"/>
                  </a:cubicBezTo>
                  <a:lnTo>
                    <a:pt x="2286" y="2700"/>
                  </a:lnTo>
                  <a:cubicBezTo>
                    <a:pt x="2287" y="2703"/>
                    <a:pt x="2288" y="2705"/>
                    <a:pt x="2290" y="2707"/>
                  </a:cubicBezTo>
                  <a:lnTo>
                    <a:pt x="2290" y="2707"/>
                  </a:lnTo>
                  <a:close/>
                  <a:moveTo>
                    <a:pt x="3625" y="1123"/>
                  </a:moveTo>
                  <a:lnTo>
                    <a:pt x="3625" y="1123"/>
                  </a:lnTo>
                  <a:cubicBezTo>
                    <a:pt x="3503" y="1277"/>
                    <a:pt x="3278" y="1303"/>
                    <a:pt x="3124" y="1181"/>
                  </a:cubicBezTo>
                  <a:cubicBezTo>
                    <a:pt x="2970" y="1059"/>
                    <a:pt x="2944" y="834"/>
                    <a:pt x="3066" y="680"/>
                  </a:cubicBezTo>
                  <a:cubicBezTo>
                    <a:pt x="3136" y="592"/>
                    <a:pt x="3241" y="545"/>
                    <a:pt x="3346" y="545"/>
                  </a:cubicBezTo>
                  <a:cubicBezTo>
                    <a:pt x="3423" y="545"/>
                    <a:pt x="3501" y="570"/>
                    <a:pt x="3567" y="622"/>
                  </a:cubicBezTo>
                  <a:cubicBezTo>
                    <a:pt x="3721" y="744"/>
                    <a:pt x="3747" y="969"/>
                    <a:pt x="3625" y="1123"/>
                  </a:cubicBezTo>
                  <a:lnTo>
                    <a:pt x="3625" y="1123"/>
                  </a:lnTo>
                  <a:close/>
                  <a:moveTo>
                    <a:pt x="2781" y="1462"/>
                  </a:moveTo>
                  <a:lnTo>
                    <a:pt x="2781" y="1462"/>
                  </a:lnTo>
                  <a:cubicBezTo>
                    <a:pt x="2780" y="1456"/>
                    <a:pt x="2781" y="1450"/>
                    <a:pt x="2785" y="1445"/>
                  </a:cubicBezTo>
                  <a:lnTo>
                    <a:pt x="2860" y="1349"/>
                  </a:lnTo>
                  <a:cubicBezTo>
                    <a:pt x="2875" y="1331"/>
                    <a:pt x="2875" y="1305"/>
                    <a:pt x="2861" y="1287"/>
                  </a:cubicBezTo>
                  <a:cubicBezTo>
                    <a:pt x="2823" y="1238"/>
                    <a:pt x="2792" y="1184"/>
                    <a:pt x="2770" y="1126"/>
                  </a:cubicBezTo>
                  <a:cubicBezTo>
                    <a:pt x="2761" y="1104"/>
                    <a:pt x="2740" y="1092"/>
                    <a:pt x="2717" y="1094"/>
                  </a:cubicBezTo>
                  <a:lnTo>
                    <a:pt x="2598" y="1108"/>
                  </a:lnTo>
                  <a:cubicBezTo>
                    <a:pt x="2586" y="1110"/>
                    <a:pt x="2574" y="1101"/>
                    <a:pt x="2573" y="1088"/>
                  </a:cubicBezTo>
                  <a:lnTo>
                    <a:pt x="2552" y="910"/>
                  </a:lnTo>
                  <a:cubicBezTo>
                    <a:pt x="2551" y="903"/>
                    <a:pt x="2555" y="897"/>
                    <a:pt x="2557" y="894"/>
                  </a:cubicBezTo>
                  <a:cubicBezTo>
                    <a:pt x="2559" y="891"/>
                    <a:pt x="2564" y="886"/>
                    <a:pt x="2572" y="885"/>
                  </a:cubicBezTo>
                  <a:lnTo>
                    <a:pt x="2689" y="872"/>
                  </a:lnTo>
                  <a:cubicBezTo>
                    <a:pt x="2712" y="870"/>
                    <a:pt x="2730" y="851"/>
                    <a:pt x="2733" y="828"/>
                  </a:cubicBezTo>
                  <a:cubicBezTo>
                    <a:pt x="2740" y="765"/>
                    <a:pt x="2757" y="705"/>
                    <a:pt x="2783" y="648"/>
                  </a:cubicBezTo>
                  <a:cubicBezTo>
                    <a:pt x="2793" y="627"/>
                    <a:pt x="2786" y="602"/>
                    <a:pt x="2768" y="587"/>
                  </a:cubicBezTo>
                  <a:lnTo>
                    <a:pt x="2677" y="515"/>
                  </a:lnTo>
                  <a:cubicBezTo>
                    <a:pt x="2667" y="508"/>
                    <a:pt x="2666" y="493"/>
                    <a:pt x="2673" y="483"/>
                  </a:cubicBezTo>
                  <a:lnTo>
                    <a:pt x="2785" y="343"/>
                  </a:lnTo>
                  <a:cubicBezTo>
                    <a:pt x="2790" y="337"/>
                    <a:pt x="2796" y="335"/>
                    <a:pt x="2800" y="335"/>
                  </a:cubicBezTo>
                  <a:cubicBezTo>
                    <a:pt x="2803" y="334"/>
                    <a:pt x="2810" y="334"/>
                    <a:pt x="2816" y="339"/>
                  </a:cubicBezTo>
                  <a:lnTo>
                    <a:pt x="2907" y="411"/>
                  </a:lnTo>
                  <a:cubicBezTo>
                    <a:pt x="2925" y="426"/>
                    <a:pt x="2952" y="425"/>
                    <a:pt x="2970" y="411"/>
                  </a:cubicBezTo>
                  <a:cubicBezTo>
                    <a:pt x="3020" y="373"/>
                    <a:pt x="3075" y="342"/>
                    <a:pt x="3134" y="321"/>
                  </a:cubicBezTo>
                  <a:cubicBezTo>
                    <a:pt x="3155" y="313"/>
                    <a:pt x="3169" y="291"/>
                    <a:pt x="3166" y="268"/>
                  </a:cubicBezTo>
                  <a:lnTo>
                    <a:pt x="3153" y="152"/>
                  </a:lnTo>
                  <a:cubicBezTo>
                    <a:pt x="3151" y="140"/>
                    <a:pt x="3160" y="128"/>
                    <a:pt x="3173" y="127"/>
                  </a:cubicBezTo>
                  <a:lnTo>
                    <a:pt x="3350" y="106"/>
                  </a:lnTo>
                  <a:cubicBezTo>
                    <a:pt x="3362" y="106"/>
                    <a:pt x="3374" y="114"/>
                    <a:pt x="3376" y="126"/>
                  </a:cubicBezTo>
                  <a:lnTo>
                    <a:pt x="3389" y="243"/>
                  </a:lnTo>
                  <a:cubicBezTo>
                    <a:pt x="3392" y="266"/>
                    <a:pt x="3410" y="284"/>
                    <a:pt x="3433" y="287"/>
                  </a:cubicBezTo>
                  <a:cubicBezTo>
                    <a:pt x="3495" y="296"/>
                    <a:pt x="3555" y="313"/>
                    <a:pt x="3611" y="339"/>
                  </a:cubicBezTo>
                  <a:cubicBezTo>
                    <a:pt x="3632" y="349"/>
                    <a:pt x="3657" y="343"/>
                    <a:pt x="3672" y="325"/>
                  </a:cubicBezTo>
                  <a:lnTo>
                    <a:pt x="3746" y="231"/>
                  </a:lnTo>
                  <a:cubicBezTo>
                    <a:pt x="3751" y="225"/>
                    <a:pt x="3758" y="223"/>
                    <a:pt x="3761" y="223"/>
                  </a:cubicBezTo>
                  <a:cubicBezTo>
                    <a:pt x="3765" y="223"/>
                    <a:pt x="3771" y="223"/>
                    <a:pt x="3778" y="227"/>
                  </a:cubicBezTo>
                  <a:lnTo>
                    <a:pt x="3918" y="339"/>
                  </a:lnTo>
                  <a:cubicBezTo>
                    <a:pt x="3924" y="344"/>
                    <a:pt x="3926" y="350"/>
                    <a:pt x="3927" y="354"/>
                  </a:cubicBezTo>
                  <a:cubicBezTo>
                    <a:pt x="3927" y="357"/>
                    <a:pt x="3927" y="364"/>
                    <a:pt x="3922" y="370"/>
                  </a:cubicBezTo>
                  <a:lnTo>
                    <a:pt x="3846" y="467"/>
                  </a:lnTo>
                  <a:cubicBezTo>
                    <a:pt x="3833" y="483"/>
                    <a:pt x="3831" y="505"/>
                    <a:pt x="3842" y="523"/>
                  </a:cubicBezTo>
                  <a:cubicBezTo>
                    <a:pt x="3843" y="525"/>
                    <a:pt x="3844" y="527"/>
                    <a:pt x="3845" y="529"/>
                  </a:cubicBezTo>
                  <a:cubicBezTo>
                    <a:pt x="3882" y="578"/>
                    <a:pt x="3911" y="631"/>
                    <a:pt x="3932" y="688"/>
                  </a:cubicBezTo>
                  <a:cubicBezTo>
                    <a:pt x="3940" y="710"/>
                    <a:pt x="3967" y="723"/>
                    <a:pt x="3990" y="721"/>
                  </a:cubicBezTo>
                  <a:lnTo>
                    <a:pt x="4109" y="707"/>
                  </a:lnTo>
                  <a:cubicBezTo>
                    <a:pt x="4122" y="705"/>
                    <a:pt x="4133" y="714"/>
                    <a:pt x="4134" y="727"/>
                  </a:cubicBezTo>
                  <a:lnTo>
                    <a:pt x="4155" y="905"/>
                  </a:lnTo>
                  <a:cubicBezTo>
                    <a:pt x="4156" y="913"/>
                    <a:pt x="4152" y="918"/>
                    <a:pt x="4150" y="921"/>
                  </a:cubicBezTo>
                  <a:cubicBezTo>
                    <a:pt x="4148" y="924"/>
                    <a:pt x="4143" y="929"/>
                    <a:pt x="4135" y="930"/>
                  </a:cubicBezTo>
                  <a:lnTo>
                    <a:pt x="4004" y="945"/>
                  </a:lnTo>
                  <a:cubicBezTo>
                    <a:pt x="3977" y="948"/>
                    <a:pt x="3957" y="973"/>
                    <a:pt x="3960" y="1001"/>
                  </a:cubicBezTo>
                  <a:cubicBezTo>
                    <a:pt x="3960" y="1002"/>
                    <a:pt x="3961" y="1003"/>
                    <a:pt x="3961" y="1004"/>
                  </a:cubicBezTo>
                  <a:cubicBezTo>
                    <a:pt x="3954" y="1050"/>
                    <a:pt x="3941" y="1094"/>
                    <a:pt x="3924" y="1136"/>
                  </a:cubicBezTo>
                  <a:lnTo>
                    <a:pt x="3889" y="1101"/>
                  </a:lnTo>
                  <a:cubicBezTo>
                    <a:pt x="3859" y="1071"/>
                    <a:pt x="3821" y="1051"/>
                    <a:pt x="3779" y="1043"/>
                  </a:cubicBezTo>
                  <a:cubicBezTo>
                    <a:pt x="3837" y="866"/>
                    <a:pt x="3783" y="665"/>
                    <a:pt x="3629" y="543"/>
                  </a:cubicBezTo>
                  <a:cubicBezTo>
                    <a:pt x="3432" y="387"/>
                    <a:pt x="3144" y="420"/>
                    <a:pt x="2987" y="618"/>
                  </a:cubicBezTo>
                  <a:cubicBezTo>
                    <a:pt x="2912" y="714"/>
                    <a:pt x="2878" y="833"/>
                    <a:pt x="2892" y="954"/>
                  </a:cubicBezTo>
                  <a:cubicBezTo>
                    <a:pt x="2906" y="1075"/>
                    <a:pt x="2966" y="1184"/>
                    <a:pt x="3062" y="1260"/>
                  </a:cubicBezTo>
                  <a:cubicBezTo>
                    <a:pt x="3146" y="1326"/>
                    <a:pt x="3246" y="1358"/>
                    <a:pt x="3345" y="1358"/>
                  </a:cubicBezTo>
                  <a:cubicBezTo>
                    <a:pt x="3464" y="1358"/>
                    <a:pt x="3583" y="1311"/>
                    <a:pt x="3671" y="1222"/>
                  </a:cubicBezTo>
                  <a:lnTo>
                    <a:pt x="3671" y="1508"/>
                  </a:lnTo>
                  <a:lnTo>
                    <a:pt x="2813" y="1508"/>
                  </a:lnTo>
                  <a:lnTo>
                    <a:pt x="2781" y="1462"/>
                  </a:lnTo>
                  <a:lnTo>
                    <a:pt x="2781" y="1462"/>
                  </a:lnTo>
                  <a:close/>
                  <a:moveTo>
                    <a:pt x="4737" y="1949"/>
                  </a:moveTo>
                  <a:lnTo>
                    <a:pt x="4737" y="1949"/>
                  </a:lnTo>
                  <a:lnTo>
                    <a:pt x="4000" y="1212"/>
                  </a:lnTo>
                  <a:cubicBezTo>
                    <a:pt x="4002" y="1209"/>
                    <a:pt x="4005" y="1205"/>
                    <a:pt x="4007" y="1201"/>
                  </a:cubicBezTo>
                  <a:cubicBezTo>
                    <a:pt x="4030" y="1150"/>
                    <a:pt x="4045" y="1096"/>
                    <a:pt x="4056" y="1040"/>
                  </a:cubicBezTo>
                  <a:lnTo>
                    <a:pt x="4147" y="1030"/>
                  </a:lnTo>
                  <a:cubicBezTo>
                    <a:pt x="4179" y="1026"/>
                    <a:pt x="4209" y="1010"/>
                    <a:pt x="4229" y="984"/>
                  </a:cubicBezTo>
                  <a:cubicBezTo>
                    <a:pt x="4249" y="958"/>
                    <a:pt x="4259" y="926"/>
                    <a:pt x="4255" y="893"/>
                  </a:cubicBezTo>
                  <a:lnTo>
                    <a:pt x="4234" y="715"/>
                  </a:lnTo>
                  <a:cubicBezTo>
                    <a:pt x="4226" y="648"/>
                    <a:pt x="4165" y="600"/>
                    <a:pt x="4098" y="607"/>
                  </a:cubicBezTo>
                  <a:lnTo>
                    <a:pt x="4012" y="617"/>
                  </a:lnTo>
                  <a:cubicBezTo>
                    <a:pt x="3994" y="575"/>
                    <a:pt x="3972" y="535"/>
                    <a:pt x="3948" y="500"/>
                  </a:cubicBezTo>
                  <a:lnTo>
                    <a:pt x="4001" y="433"/>
                  </a:lnTo>
                  <a:cubicBezTo>
                    <a:pt x="4021" y="407"/>
                    <a:pt x="4030" y="375"/>
                    <a:pt x="4026" y="342"/>
                  </a:cubicBezTo>
                  <a:cubicBezTo>
                    <a:pt x="4023" y="310"/>
                    <a:pt x="4006" y="280"/>
                    <a:pt x="3981" y="260"/>
                  </a:cubicBezTo>
                  <a:lnTo>
                    <a:pt x="3840" y="149"/>
                  </a:lnTo>
                  <a:cubicBezTo>
                    <a:pt x="3814" y="128"/>
                    <a:pt x="3782" y="119"/>
                    <a:pt x="3749" y="123"/>
                  </a:cubicBezTo>
                  <a:cubicBezTo>
                    <a:pt x="3717" y="127"/>
                    <a:pt x="3687" y="143"/>
                    <a:pt x="3667" y="169"/>
                  </a:cubicBezTo>
                  <a:lnTo>
                    <a:pt x="3617" y="232"/>
                  </a:lnTo>
                  <a:cubicBezTo>
                    <a:pt x="3574" y="216"/>
                    <a:pt x="3530" y="203"/>
                    <a:pt x="3485" y="194"/>
                  </a:cubicBezTo>
                  <a:lnTo>
                    <a:pt x="3475" y="114"/>
                  </a:lnTo>
                  <a:cubicBezTo>
                    <a:pt x="3468" y="47"/>
                    <a:pt x="3406" y="0"/>
                    <a:pt x="3339" y="7"/>
                  </a:cubicBezTo>
                  <a:lnTo>
                    <a:pt x="3161" y="27"/>
                  </a:lnTo>
                  <a:cubicBezTo>
                    <a:pt x="3128" y="31"/>
                    <a:pt x="3099" y="47"/>
                    <a:pt x="3079" y="73"/>
                  </a:cubicBezTo>
                  <a:cubicBezTo>
                    <a:pt x="3058" y="99"/>
                    <a:pt x="3049" y="131"/>
                    <a:pt x="3053" y="163"/>
                  </a:cubicBezTo>
                  <a:lnTo>
                    <a:pt x="3062" y="241"/>
                  </a:lnTo>
                  <a:cubicBezTo>
                    <a:pt x="3019" y="259"/>
                    <a:pt x="2979" y="282"/>
                    <a:pt x="2940" y="309"/>
                  </a:cubicBezTo>
                  <a:lnTo>
                    <a:pt x="2879" y="260"/>
                  </a:lnTo>
                  <a:cubicBezTo>
                    <a:pt x="2853" y="240"/>
                    <a:pt x="2821" y="231"/>
                    <a:pt x="2788" y="235"/>
                  </a:cubicBezTo>
                  <a:cubicBezTo>
                    <a:pt x="2755" y="238"/>
                    <a:pt x="2726" y="255"/>
                    <a:pt x="2706" y="280"/>
                  </a:cubicBezTo>
                  <a:lnTo>
                    <a:pt x="2595" y="421"/>
                  </a:lnTo>
                  <a:cubicBezTo>
                    <a:pt x="2552" y="474"/>
                    <a:pt x="2561" y="552"/>
                    <a:pt x="2615" y="594"/>
                  </a:cubicBezTo>
                  <a:lnTo>
                    <a:pt x="2676" y="643"/>
                  </a:lnTo>
                  <a:cubicBezTo>
                    <a:pt x="2659" y="686"/>
                    <a:pt x="2647" y="731"/>
                    <a:pt x="2639" y="777"/>
                  </a:cubicBezTo>
                  <a:lnTo>
                    <a:pt x="2560" y="786"/>
                  </a:lnTo>
                  <a:cubicBezTo>
                    <a:pt x="2528" y="789"/>
                    <a:pt x="2498" y="806"/>
                    <a:pt x="2478" y="832"/>
                  </a:cubicBezTo>
                  <a:cubicBezTo>
                    <a:pt x="2457" y="857"/>
                    <a:pt x="2448" y="890"/>
                    <a:pt x="2452" y="922"/>
                  </a:cubicBezTo>
                  <a:lnTo>
                    <a:pt x="2473" y="1100"/>
                  </a:lnTo>
                  <a:cubicBezTo>
                    <a:pt x="2481" y="1168"/>
                    <a:pt x="2542" y="1216"/>
                    <a:pt x="2609" y="1208"/>
                  </a:cubicBezTo>
                  <a:lnTo>
                    <a:pt x="2691" y="1198"/>
                  </a:lnTo>
                  <a:cubicBezTo>
                    <a:pt x="2710" y="1240"/>
                    <a:pt x="2732" y="1280"/>
                    <a:pt x="2758" y="1317"/>
                  </a:cubicBezTo>
                  <a:lnTo>
                    <a:pt x="2706" y="1382"/>
                  </a:lnTo>
                  <a:cubicBezTo>
                    <a:pt x="2680" y="1416"/>
                    <a:pt x="2673" y="1462"/>
                    <a:pt x="2688" y="1502"/>
                  </a:cubicBezTo>
                  <a:cubicBezTo>
                    <a:pt x="2688" y="1504"/>
                    <a:pt x="2690" y="1506"/>
                    <a:pt x="2691" y="1508"/>
                  </a:cubicBezTo>
                  <a:lnTo>
                    <a:pt x="2397" y="1508"/>
                  </a:lnTo>
                  <a:lnTo>
                    <a:pt x="2466" y="1440"/>
                  </a:lnTo>
                  <a:cubicBezTo>
                    <a:pt x="2537" y="1369"/>
                    <a:pt x="2537" y="1255"/>
                    <a:pt x="2466" y="1184"/>
                  </a:cubicBezTo>
                  <a:lnTo>
                    <a:pt x="2269" y="987"/>
                  </a:lnTo>
                  <a:cubicBezTo>
                    <a:pt x="2198" y="916"/>
                    <a:pt x="2084" y="916"/>
                    <a:pt x="2013" y="987"/>
                  </a:cubicBezTo>
                  <a:lnTo>
                    <a:pt x="1908" y="1092"/>
                  </a:lnTo>
                  <a:cubicBezTo>
                    <a:pt x="1843" y="1058"/>
                    <a:pt x="1776" y="1031"/>
                    <a:pt x="1707" y="1010"/>
                  </a:cubicBezTo>
                  <a:lnTo>
                    <a:pt x="1707" y="860"/>
                  </a:lnTo>
                  <a:cubicBezTo>
                    <a:pt x="1707" y="760"/>
                    <a:pt x="1626" y="679"/>
                    <a:pt x="1526" y="679"/>
                  </a:cubicBezTo>
                  <a:lnTo>
                    <a:pt x="1247" y="679"/>
                  </a:lnTo>
                  <a:cubicBezTo>
                    <a:pt x="1147" y="679"/>
                    <a:pt x="1066" y="760"/>
                    <a:pt x="1066" y="860"/>
                  </a:cubicBezTo>
                  <a:lnTo>
                    <a:pt x="1066" y="1009"/>
                  </a:lnTo>
                  <a:cubicBezTo>
                    <a:pt x="997" y="1029"/>
                    <a:pt x="929" y="1057"/>
                    <a:pt x="865" y="1091"/>
                  </a:cubicBezTo>
                  <a:lnTo>
                    <a:pt x="760" y="987"/>
                  </a:lnTo>
                  <a:cubicBezTo>
                    <a:pt x="692" y="919"/>
                    <a:pt x="573" y="919"/>
                    <a:pt x="505" y="987"/>
                  </a:cubicBezTo>
                  <a:lnTo>
                    <a:pt x="307" y="1184"/>
                  </a:lnTo>
                  <a:cubicBezTo>
                    <a:pt x="273" y="1218"/>
                    <a:pt x="254" y="1264"/>
                    <a:pt x="254" y="1312"/>
                  </a:cubicBezTo>
                  <a:cubicBezTo>
                    <a:pt x="254" y="1360"/>
                    <a:pt x="273" y="1406"/>
                    <a:pt x="307" y="1440"/>
                  </a:cubicBezTo>
                  <a:lnTo>
                    <a:pt x="408" y="1541"/>
                  </a:lnTo>
                  <a:cubicBezTo>
                    <a:pt x="372" y="1607"/>
                    <a:pt x="343" y="1676"/>
                    <a:pt x="321" y="1746"/>
                  </a:cubicBezTo>
                  <a:lnTo>
                    <a:pt x="180" y="1746"/>
                  </a:lnTo>
                  <a:cubicBezTo>
                    <a:pt x="81" y="1746"/>
                    <a:pt x="0" y="1827"/>
                    <a:pt x="0" y="1927"/>
                  </a:cubicBezTo>
                  <a:lnTo>
                    <a:pt x="0" y="2206"/>
                  </a:lnTo>
                  <a:cubicBezTo>
                    <a:pt x="0" y="2306"/>
                    <a:pt x="81" y="2387"/>
                    <a:pt x="180" y="2387"/>
                  </a:cubicBezTo>
                  <a:lnTo>
                    <a:pt x="315" y="2387"/>
                  </a:lnTo>
                  <a:cubicBezTo>
                    <a:pt x="337" y="2460"/>
                    <a:pt x="365" y="2531"/>
                    <a:pt x="401" y="2598"/>
                  </a:cubicBezTo>
                  <a:lnTo>
                    <a:pt x="307" y="2693"/>
                  </a:lnTo>
                  <a:cubicBezTo>
                    <a:pt x="237" y="2763"/>
                    <a:pt x="237" y="2878"/>
                    <a:pt x="307" y="2948"/>
                  </a:cubicBezTo>
                  <a:lnTo>
                    <a:pt x="505" y="3146"/>
                  </a:lnTo>
                  <a:cubicBezTo>
                    <a:pt x="573" y="3214"/>
                    <a:pt x="692" y="3214"/>
                    <a:pt x="760" y="3146"/>
                  </a:cubicBezTo>
                  <a:lnTo>
                    <a:pt x="852" y="3054"/>
                  </a:lnTo>
                  <a:cubicBezTo>
                    <a:pt x="920" y="3091"/>
                    <a:pt x="991" y="3121"/>
                    <a:pt x="1066" y="3143"/>
                  </a:cubicBezTo>
                  <a:lnTo>
                    <a:pt x="1066" y="3273"/>
                  </a:lnTo>
                  <a:cubicBezTo>
                    <a:pt x="1066" y="3372"/>
                    <a:pt x="1147" y="3454"/>
                    <a:pt x="1247" y="3454"/>
                  </a:cubicBezTo>
                  <a:lnTo>
                    <a:pt x="1526" y="3454"/>
                  </a:lnTo>
                  <a:cubicBezTo>
                    <a:pt x="1626" y="3454"/>
                    <a:pt x="1707" y="3372"/>
                    <a:pt x="1707" y="3273"/>
                  </a:cubicBezTo>
                  <a:lnTo>
                    <a:pt x="1707" y="3142"/>
                  </a:lnTo>
                  <a:cubicBezTo>
                    <a:pt x="1781" y="3120"/>
                    <a:pt x="1852" y="3090"/>
                    <a:pt x="1920" y="3053"/>
                  </a:cubicBezTo>
                  <a:lnTo>
                    <a:pt x="2013" y="3146"/>
                  </a:lnTo>
                  <a:cubicBezTo>
                    <a:pt x="2081" y="3214"/>
                    <a:pt x="2201" y="3214"/>
                    <a:pt x="2269" y="3146"/>
                  </a:cubicBezTo>
                  <a:lnTo>
                    <a:pt x="2466" y="2948"/>
                  </a:lnTo>
                  <a:cubicBezTo>
                    <a:pt x="2534" y="2880"/>
                    <a:pt x="2536" y="2771"/>
                    <a:pt x="2472" y="2700"/>
                  </a:cubicBezTo>
                  <a:lnTo>
                    <a:pt x="3671" y="2700"/>
                  </a:lnTo>
                  <a:lnTo>
                    <a:pt x="3671" y="3095"/>
                  </a:lnTo>
                  <a:cubicBezTo>
                    <a:pt x="3671" y="3132"/>
                    <a:pt x="3701" y="3162"/>
                    <a:pt x="3738" y="3162"/>
                  </a:cubicBezTo>
                  <a:cubicBezTo>
                    <a:pt x="3795" y="3162"/>
                    <a:pt x="3849" y="3140"/>
                    <a:pt x="3889" y="3100"/>
                  </a:cubicBezTo>
                  <a:lnTo>
                    <a:pt x="4737" y="2251"/>
                  </a:lnTo>
                  <a:cubicBezTo>
                    <a:pt x="4820" y="2168"/>
                    <a:pt x="4820" y="2033"/>
                    <a:pt x="4737" y="1949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5" name="Google Shape;1335;p56"/>
          <p:cNvSpPr txBox="1"/>
          <p:nvPr/>
        </p:nvSpPr>
        <p:spPr>
          <a:xfrm>
            <a:off x="5696587" y="158580"/>
            <a:ext cx="2249142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Анализ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текстов работ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56"/>
          <p:cNvSpPr txBox="1"/>
          <p:nvPr/>
        </p:nvSpPr>
        <p:spPr>
          <a:xfrm>
            <a:off x="5696587" y="772616"/>
            <a:ext cx="279466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документов</a:t>
            </a:r>
            <a:endParaRPr/>
          </a:p>
        </p:txBody>
      </p:sp>
      <p:grpSp>
        <p:nvGrpSpPr>
          <p:cNvPr id="1337" name="Google Shape;1337;p56"/>
          <p:cNvGrpSpPr/>
          <p:nvPr/>
        </p:nvGrpSpPr>
        <p:grpSpPr>
          <a:xfrm>
            <a:off x="4623595" y="189291"/>
            <a:ext cx="942638" cy="973666"/>
            <a:chOff x="4461729" y="222563"/>
            <a:chExt cx="942638" cy="973666"/>
          </a:xfrm>
        </p:grpSpPr>
        <p:sp>
          <p:nvSpPr>
            <p:cNvPr id="1338" name="Google Shape;1338;p56"/>
            <p:cNvSpPr/>
            <p:nvPr/>
          </p:nvSpPr>
          <p:spPr>
            <a:xfrm>
              <a:off x="4461729" y="222563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6"/>
            <p:cNvSpPr/>
            <p:nvPr/>
          </p:nvSpPr>
          <p:spPr>
            <a:xfrm>
              <a:off x="4608935" y="414043"/>
              <a:ext cx="627149" cy="587825"/>
            </a:xfrm>
            <a:custGeom>
              <a:rect b="b" l="l" r="r" t="t"/>
              <a:pathLst>
                <a:path extrusionOk="0" h="4499" w="4808">
                  <a:moveTo>
                    <a:pt x="2375" y="1664"/>
                  </a:moveTo>
                  <a:lnTo>
                    <a:pt x="2375" y="1664"/>
                  </a:lnTo>
                  <a:lnTo>
                    <a:pt x="2375" y="2822"/>
                  </a:lnTo>
                  <a:cubicBezTo>
                    <a:pt x="2375" y="2859"/>
                    <a:pt x="2345" y="2889"/>
                    <a:pt x="2308" y="2889"/>
                  </a:cubicBezTo>
                  <a:cubicBezTo>
                    <a:pt x="2271" y="2889"/>
                    <a:pt x="2241" y="2859"/>
                    <a:pt x="2241" y="2822"/>
                  </a:cubicBezTo>
                  <a:lnTo>
                    <a:pt x="2241" y="1664"/>
                  </a:lnTo>
                  <a:cubicBezTo>
                    <a:pt x="2241" y="1627"/>
                    <a:pt x="2271" y="1597"/>
                    <a:pt x="2308" y="1597"/>
                  </a:cubicBezTo>
                  <a:cubicBezTo>
                    <a:pt x="2345" y="1597"/>
                    <a:pt x="2375" y="1627"/>
                    <a:pt x="2375" y="1664"/>
                  </a:cubicBezTo>
                  <a:lnTo>
                    <a:pt x="2375" y="1664"/>
                  </a:lnTo>
                  <a:close/>
                  <a:moveTo>
                    <a:pt x="2066" y="2074"/>
                  </a:moveTo>
                  <a:lnTo>
                    <a:pt x="2066" y="2074"/>
                  </a:lnTo>
                  <a:lnTo>
                    <a:pt x="2066" y="2822"/>
                  </a:lnTo>
                  <a:cubicBezTo>
                    <a:pt x="2066" y="2859"/>
                    <a:pt x="2036" y="2889"/>
                    <a:pt x="1999" y="2889"/>
                  </a:cubicBezTo>
                  <a:cubicBezTo>
                    <a:pt x="1962" y="2889"/>
                    <a:pt x="1933" y="2859"/>
                    <a:pt x="1933" y="2822"/>
                  </a:cubicBezTo>
                  <a:lnTo>
                    <a:pt x="1933" y="2074"/>
                  </a:lnTo>
                  <a:cubicBezTo>
                    <a:pt x="1933" y="2037"/>
                    <a:pt x="1962" y="2008"/>
                    <a:pt x="1999" y="2008"/>
                  </a:cubicBezTo>
                  <a:cubicBezTo>
                    <a:pt x="2036" y="2008"/>
                    <a:pt x="2066" y="2037"/>
                    <a:pt x="2066" y="2074"/>
                  </a:cubicBezTo>
                  <a:lnTo>
                    <a:pt x="2066" y="2074"/>
                  </a:lnTo>
                  <a:close/>
                  <a:moveTo>
                    <a:pt x="2684" y="2249"/>
                  </a:moveTo>
                  <a:lnTo>
                    <a:pt x="2684" y="2249"/>
                  </a:lnTo>
                  <a:lnTo>
                    <a:pt x="2684" y="2822"/>
                  </a:lnTo>
                  <a:cubicBezTo>
                    <a:pt x="2684" y="2859"/>
                    <a:pt x="2654" y="2889"/>
                    <a:pt x="2617" y="2889"/>
                  </a:cubicBezTo>
                  <a:cubicBezTo>
                    <a:pt x="2580" y="2889"/>
                    <a:pt x="2550" y="2859"/>
                    <a:pt x="2550" y="2822"/>
                  </a:cubicBezTo>
                  <a:lnTo>
                    <a:pt x="2550" y="2249"/>
                  </a:lnTo>
                  <a:cubicBezTo>
                    <a:pt x="2550" y="2212"/>
                    <a:pt x="2580" y="2182"/>
                    <a:pt x="2617" y="2182"/>
                  </a:cubicBezTo>
                  <a:cubicBezTo>
                    <a:pt x="2654" y="2182"/>
                    <a:pt x="2684" y="2212"/>
                    <a:pt x="2684" y="2249"/>
                  </a:cubicBezTo>
                  <a:lnTo>
                    <a:pt x="2684" y="2249"/>
                  </a:lnTo>
                  <a:close/>
                  <a:moveTo>
                    <a:pt x="1757" y="2249"/>
                  </a:moveTo>
                  <a:lnTo>
                    <a:pt x="1757" y="2249"/>
                  </a:lnTo>
                  <a:lnTo>
                    <a:pt x="1757" y="2822"/>
                  </a:lnTo>
                  <a:cubicBezTo>
                    <a:pt x="1757" y="2859"/>
                    <a:pt x="1727" y="2889"/>
                    <a:pt x="1690" y="2889"/>
                  </a:cubicBezTo>
                  <a:cubicBezTo>
                    <a:pt x="1654" y="2889"/>
                    <a:pt x="1624" y="2859"/>
                    <a:pt x="1624" y="2822"/>
                  </a:cubicBezTo>
                  <a:lnTo>
                    <a:pt x="1624" y="2249"/>
                  </a:lnTo>
                  <a:cubicBezTo>
                    <a:pt x="1624" y="2212"/>
                    <a:pt x="1654" y="2182"/>
                    <a:pt x="1690" y="2182"/>
                  </a:cubicBezTo>
                  <a:cubicBezTo>
                    <a:pt x="1727" y="2182"/>
                    <a:pt x="1757" y="2212"/>
                    <a:pt x="1757" y="2249"/>
                  </a:cubicBezTo>
                  <a:lnTo>
                    <a:pt x="1757" y="2249"/>
                  </a:lnTo>
                  <a:close/>
                  <a:moveTo>
                    <a:pt x="2992" y="2517"/>
                  </a:moveTo>
                  <a:lnTo>
                    <a:pt x="2992" y="2517"/>
                  </a:lnTo>
                  <a:lnTo>
                    <a:pt x="2992" y="2822"/>
                  </a:lnTo>
                  <a:cubicBezTo>
                    <a:pt x="2992" y="2859"/>
                    <a:pt x="2962" y="2889"/>
                    <a:pt x="2926" y="2889"/>
                  </a:cubicBezTo>
                  <a:cubicBezTo>
                    <a:pt x="2889" y="2889"/>
                    <a:pt x="2859" y="2859"/>
                    <a:pt x="2859" y="2822"/>
                  </a:cubicBezTo>
                  <a:lnTo>
                    <a:pt x="2859" y="2517"/>
                  </a:lnTo>
                  <a:cubicBezTo>
                    <a:pt x="2859" y="2480"/>
                    <a:pt x="2889" y="2451"/>
                    <a:pt x="2926" y="2451"/>
                  </a:cubicBezTo>
                  <a:cubicBezTo>
                    <a:pt x="2962" y="2451"/>
                    <a:pt x="2992" y="2480"/>
                    <a:pt x="2992" y="2517"/>
                  </a:cubicBezTo>
                  <a:lnTo>
                    <a:pt x="2992" y="2517"/>
                  </a:lnTo>
                  <a:close/>
                  <a:moveTo>
                    <a:pt x="1448" y="2517"/>
                  </a:moveTo>
                  <a:lnTo>
                    <a:pt x="1448" y="2517"/>
                  </a:lnTo>
                  <a:lnTo>
                    <a:pt x="1448" y="2822"/>
                  </a:lnTo>
                  <a:cubicBezTo>
                    <a:pt x="1448" y="2859"/>
                    <a:pt x="1418" y="2889"/>
                    <a:pt x="1382" y="2889"/>
                  </a:cubicBezTo>
                  <a:cubicBezTo>
                    <a:pt x="1345" y="2889"/>
                    <a:pt x="1315" y="2859"/>
                    <a:pt x="1315" y="2822"/>
                  </a:cubicBezTo>
                  <a:lnTo>
                    <a:pt x="1315" y="2517"/>
                  </a:lnTo>
                  <a:cubicBezTo>
                    <a:pt x="1315" y="2480"/>
                    <a:pt x="1345" y="2451"/>
                    <a:pt x="1382" y="2451"/>
                  </a:cubicBezTo>
                  <a:cubicBezTo>
                    <a:pt x="1418" y="2451"/>
                    <a:pt x="1448" y="2480"/>
                    <a:pt x="1448" y="2517"/>
                  </a:cubicBezTo>
                  <a:lnTo>
                    <a:pt x="1448" y="2517"/>
                  </a:lnTo>
                  <a:close/>
                  <a:moveTo>
                    <a:pt x="4595" y="1868"/>
                  </a:moveTo>
                  <a:lnTo>
                    <a:pt x="4595" y="1868"/>
                  </a:lnTo>
                  <a:lnTo>
                    <a:pt x="4362" y="1808"/>
                  </a:lnTo>
                  <a:cubicBezTo>
                    <a:pt x="4330" y="1799"/>
                    <a:pt x="4298" y="1815"/>
                    <a:pt x="4285" y="1844"/>
                  </a:cubicBezTo>
                  <a:cubicBezTo>
                    <a:pt x="4225" y="1972"/>
                    <a:pt x="4142" y="2082"/>
                    <a:pt x="4037" y="2173"/>
                  </a:cubicBezTo>
                  <a:cubicBezTo>
                    <a:pt x="4012" y="2194"/>
                    <a:pt x="4007" y="2230"/>
                    <a:pt x="4023" y="2258"/>
                  </a:cubicBezTo>
                  <a:lnTo>
                    <a:pt x="4145" y="2464"/>
                  </a:lnTo>
                  <a:lnTo>
                    <a:pt x="3928" y="2592"/>
                  </a:lnTo>
                  <a:lnTo>
                    <a:pt x="3806" y="2385"/>
                  </a:lnTo>
                  <a:cubicBezTo>
                    <a:pt x="3790" y="2357"/>
                    <a:pt x="3756" y="2345"/>
                    <a:pt x="3726" y="2356"/>
                  </a:cubicBezTo>
                  <a:cubicBezTo>
                    <a:pt x="3687" y="2370"/>
                    <a:pt x="3581" y="2391"/>
                    <a:pt x="3489" y="2407"/>
                  </a:cubicBezTo>
                  <a:cubicBezTo>
                    <a:pt x="3490" y="2380"/>
                    <a:pt x="3493" y="2353"/>
                    <a:pt x="3493" y="2326"/>
                  </a:cubicBezTo>
                  <a:cubicBezTo>
                    <a:pt x="3493" y="2191"/>
                    <a:pt x="3471" y="2060"/>
                    <a:pt x="3432" y="1937"/>
                  </a:cubicBezTo>
                  <a:cubicBezTo>
                    <a:pt x="3647" y="1918"/>
                    <a:pt x="3831" y="1768"/>
                    <a:pt x="3886" y="1554"/>
                  </a:cubicBezTo>
                  <a:cubicBezTo>
                    <a:pt x="3921" y="1421"/>
                    <a:pt x="3901" y="1283"/>
                    <a:pt x="3831" y="1164"/>
                  </a:cubicBezTo>
                  <a:cubicBezTo>
                    <a:pt x="3761" y="1045"/>
                    <a:pt x="3650" y="961"/>
                    <a:pt x="3516" y="926"/>
                  </a:cubicBezTo>
                  <a:cubicBezTo>
                    <a:pt x="3383" y="892"/>
                    <a:pt x="3244" y="911"/>
                    <a:pt x="3125" y="981"/>
                  </a:cubicBezTo>
                  <a:cubicBezTo>
                    <a:pt x="3022" y="1042"/>
                    <a:pt x="2945" y="1134"/>
                    <a:pt x="2904" y="1245"/>
                  </a:cubicBezTo>
                  <a:cubicBezTo>
                    <a:pt x="2752" y="1146"/>
                    <a:pt x="2578" y="1078"/>
                    <a:pt x="2390" y="1051"/>
                  </a:cubicBezTo>
                  <a:cubicBezTo>
                    <a:pt x="2468" y="930"/>
                    <a:pt x="2636" y="764"/>
                    <a:pt x="2737" y="677"/>
                  </a:cubicBezTo>
                  <a:cubicBezTo>
                    <a:pt x="2762" y="656"/>
                    <a:pt x="2767" y="621"/>
                    <a:pt x="2751" y="593"/>
                  </a:cubicBezTo>
                  <a:lnTo>
                    <a:pt x="2629" y="386"/>
                  </a:lnTo>
                  <a:lnTo>
                    <a:pt x="2846" y="258"/>
                  </a:lnTo>
                  <a:lnTo>
                    <a:pt x="2968" y="465"/>
                  </a:lnTo>
                  <a:cubicBezTo>
                    <a:pt x="2984" y="493"/>
                    <a:pt x="3018" y="505"/>
                    <a:pt x="3048" y="494"/>
                  </a:cubicBezTo>
                  <a:cubicBezTo>
                    <a:pt x="3179" y="446"/>
                    <a:pt x="3317" y="427"/>
                    <a:pt x="3457" y="437"/>
                  </a:cubicBezTo>
                  <a:cubicBezTo>
                    <a:pt x="3489" y="440"/>
                    <a:pt x="3518" y="419"/>
                    <a:pt x="3526" y="387"/>
                  </a:cubicBezTo>
                  <a:lnTo>
                    <a:pt x="3586" y="155"/>
                  </a:lnTo>
                  <a:lnTo>
                    <a:pt x="3830" y="218"/>
                  </a:lnTo>
                  <a:lnTo>
                    <a:pt x="3769" y="450"/>
                  </a:lnTo>
                  <a:cubicBezTo>
                    <a:pt x="3761" y="482"/>
                    <a:pt x="3777" y="514"/>
                    <a:pt x="3806" y="528"/>
                  </a:cubicBezTo>
                  <a:cubicBezTo>
                    <a:pt x="3933" y="587"/>
                    <a:pt x="4044" y="670"/>
                    <a:pt x="4135" y="776"/>
                  </a:cubicBezTo>
                  <a:cubicBezTo>
                    <a:pt x="4156" y="800"/>
                    <a:pt x="4192" y="806"/>
                    <a:pt x="4220" y="790"/>
                  </a:cubicBezTo>
                  <a:lnTo>
                    <a:pt x="4426" y="668"/>
                  </a:lnTo>
                  <a:lnTo>
                    <a:pt x="4554" y="885"/>
                  </a:lnTo>
                  <a:lnTo>
                    <a:pt x="4347" y="1006"/>
                  </a:lnTo>
                  <a:cubicBezTo>
                    <a:pt x="4319" y="1023"/>
                    <a:pt x="4307" y="1057"/>
                    <a:pt x="4318" y="1087"/>
                  </a:cubicBezTo>
                  <a:cubicBezTo>
                    <a:pt x="4366" y="1217"/>
                    <a:pt x="4385" y="1354"/>
                    <a:pt x="4375" y="1495"/>
                  </a:cubicBezTo>
                  <a:cubicBezTo>
                    <a:pt x="4373" y="1527"/>
                    <a:pt x="4394" y="1556"/>
                    <a:pt x="4425" y="1564"/>
                  </a:cubicBezTo>
                  <a:lnTo>
                    <a:pt x="4658" y="1625"/>
                  </a:lnTo>
                  <a:lnTo>
                    <a:pt x="4595" y="1868"/>
                  </a:lnTo>
                  <a:lnTo>
                    <a:pt x="4595" y="1868"/>
                  </a:lnTo>
                  <a:close/>
                  <a:moveTo>
                    <a:pt x="3018" y="1327"/>
                  </a:moveTo>
                  <a:lnTo>
                    <a:pt x="3018" y="1327"/>
                  </a:lnTo>
                  <a:cubicBezTo>
                    <a:pt x="3044" y="1230"/>
                    <a:pt x="3106" y="1147"/>
                    <a:pt x="3193" y="1096"/>
                  </a:cubicBezTo>
                  <a:cubicBezTo>
                    <a:pt x="3281" y="1044"/>
                    <a:pt x="3384" y="1030"/>
                    <a:pt x="3483" y="1055"/>
                  </a:cubicBezTo>
                  <a:cubicBezTo>
                    <a:pt x="3582" y="1081"/>
                    <a:pt x="3664" y="1143"/>
                    <a:pt x="3716" y="1232"/>
                  </a:cubicBezTo>
                  <a:cubicBezTo>
                    <a:pt x="3768" y="1320"/>
                    <a:pt x="3783" y="1422"/>
                    <a:pt x="3757" y="1521"/>
                  </a:cubicBezTo>
                  <a:cubicBezTo>
                    <a:pt x="3713" y="1692"/>
                    <a:pt x="3557" y="1808"/>
                    <a:pt x="3382" y="1806"/>
                  </a:cubicBezTo>
                  <a:cubicBezTo>
                    <a:pt x="3299" y="1619"/>
                    <a:pt x="3174" y="1455"/>
                    <a:pt x="3018" y="1327"/>
                  </a:cubicBezTo>
                  <a:lnTo>
                    <a:pt x="3018" y="1327"/>
                  </a:lnTo>
                  <a:close/>
                  <a:moveTo>
                    <a:pt x="2202" y="3484"/>
                  </a:moveTo>
                  <a:lnTo>
                    <a:pt x="2202" y="3484"/>
                  </a:lnTo>
                  <a:cubicBezTo>
                    <a:pt x="1564" y="3484"/>
                    <a:pt x="1044" y="2965"/>
                    <a:pt x="1044" y="2326"/>
                  </a:cubicBezTo>
                  <a:cubicBezTo>
                    <a:pt x="1044" y="1688"/>
                    <a:pt x="1564" y="1169"/>
                    <a:pt x="2202" y="1169"/>
                  </a:cubicBezTo>
                  <a:cubicBezTo>
                    <a:pt x="2840" y="1169"/>
                    <a:pt x="3359" y="1688"/>
                    <a:pt x="3359" y="2326"/>
                  </a:cubicBezTo>
                  <a:cubicBezTo>
                    <a:pt x="3359" y="2965"/>
                    <a:pt x="2840" y="3484"/>
                    <a:pt x="2202" y="3484"/>
                  </a:cubicBezTo>
                  <a:lnTo>
                    <a:pt x="2202" y="3484"/>
                  </a:lnTo>
                  <a:close/>
                  <a:moveTo>
                    <a:pt x="1535" y="1223"/>
                  </a:moveTo>
                  <a:lnTo>
                    <a:pt x="1535" y="1223"/>
                  </a:lnTo>
                  <a:cubicBezTo>
                    <a:pt x="1531" y="1220"/>
                    <a:pt x="1527" y="1216"/>
                    <a:pt x="1521" y="1213"/>
                  </a:cubicBezTo>
                  <a:cubicBezTo>
                    <a:pt x="1521" y="1213"/>
                    <a:pt x="1512" y="1209"/>
                    <a:pt x="1512" y="1209"/>
                  </a:cubicBezTo>
                  <a:cubicBezTo>
                    <a:pt x="1461" y="1185"/>
                    <a:pt x="1423" y="1142"/>
                    <a:pt x="1405" y="1089"/>
                  </a:cubicBezTo>
                  <a:cubicBezTo>
                    <a:pt x="1387" y="1035"/>
                    <a:pt x="1390" y="978"/>
                    <a:pt x="1415" y="928"/>
                  </a:cubicBezTo>
                  <a:cubicBezTo>
                    <a:pt x="1439" y="877"/>
                    <a:pt x="1482" y="840"/>
                    <a:pt x="1535" y="821"/>
                  </a:cubicBezTo>
                  <a:cubicBezTo>
                    <a:pt x="1589" y="803"/>
                    <a:pt x="1646" y="806"/>
                    <a:pt x="1696" y="831"/>
                  </a:cubicBezTo>
                  <a:cubicBezTo>
                    <a:pt x="1787" y="876"/>
                    <a:pt x="1834" y="979"/>
                    <a:pt x="1806" y="1077"/>
                  </a:cubicBezTo>
                  <a:cubicBezTo>
                    <a:pt x="1804" y="1084"/>
                    <a:pt x="1804" y="1092"/>
                    <a:pt x="1804" y="1099"/>
                  </a:cubicBezTo>
                  <a:cubicBezTo>
                    <a:pt x="1709" y="1130"/>
                    <a:pt x="1619" y="1172"/>
                    <a:pt x="1535" y="1223"/>
                  </a:cubicBezTo>
                  <a:lnTo>
                    <a:pt x="1535" y="1223"/>
                  </a:lnTo>
                  <a:close/>
                  <a:moveTo>
                    <a:pt x="1094" y="1309"/>
                  </a:moveTo>
                  <a:lnTo>
                    <a:pt x="1094" y="1309"/>
                  </a:lnTo>
                  <a:cubicBezTo>
                    <a:pt x="1078" y="1281"/>
                    <a:pt x="1044" y="1268"/>
                    <a:pt x="1014" y="1279"/>
                  </a:cubicBezTo>
                  <a:lnTo>
                    <a:pt x="898" y="1318"/>
                  </a:lnTo>
                  <a:lnTo>
                    <a:pt x="864" y="1220"/>
                  </a:lnTo>
                  <a:lnTo>
                    <a:pt x="980" y="1180"/>
                  </a:lnTo>
                  <a:cubicBezTo>
                    <a:pt x="1010" y="1170"/>
                    <a:pt x="1029" y="1139"/>
                    <a:pt x="1024" y="1107"/>
                  </a:cubicBezTo>
                  <a:cubicBezTo>
                    <a:pt x="1012" y="1025"/>
                    <a:pt x="1017" y="943"/>
                    <a:pt x="1039" y="864"/>
                  </a:cubicBezTo>
                  <a:cubicBezTo>
                    <a:pt x="1048" y="833"/>
                    <a:pt x="1033" y="800"/>
                    <a:pt x="1004" y="786"/>
                  </a:cubicBezTo>
                  <a:lnTo>
                    <a:pt x="894" y="732"/>
                  </a:lnTo>
                  <a:lnTo>
                    <a:pt x="939" y="638"/>
                  </a:lnTo>
                  <a:lnTo>
                    <a:pt x="1050" y="692"/>
                  </a:lnTo>
                  <a:cubicBezTo>
                    <a:pt x="1079" y="706"/>
                    <a:pt x="1114" y="698"/>
                    <a:pt x="1133" y="672"/>
                  </a:cubicBezTo>
                  <a:cubicBezTo>
                    <a:pt x="1182" y="605"/>
                    <a:pt x="1243" y="551"/>
                    <a:pt x="1315" y="510"/>
                  </a:cubicBezTo>
                  <a:cubicBezTo>
                    <a:pt x="1343" y="494"/>
                    <a:pt x="1356" y="461"/>
                    <a:pt x="1346" y="430"/>
                  </a:cubicBezTo>
                  <a:lnTo>
                    <a:pt x="1306" y="314"/>
                  </a:lnTo>
                  <a:lnTo>
                    <a:pt x="1404" y="280"/>
                  </a:lnTo>
                  <a:lnTo>
                    <a:pt x="1444" y="396"/>
                  </a:lnTo>
                  <a:cubicBezTo>
                    <a:pt x="1455" y="427"/>
                    <a:pt x="1486" y="445"/>
                    <a:pt x="1517" y="440"/>
                  </a:cubicBezTo>
                  <a:cubicBezTo>
                    <a:pt x="1598" y="428"/>
                    <a:pt x="1680" y="433"/>
                    <a:pt x="1760" y="455"/>
                  </a:cubicBezTo>
                  <a:cubicBezTo>
                    <a:pt x="1791" y="464"/>
                    <a:pt x="1824" y="449"/>
                    <a:pt x="1838" y="420"/>
                  </a:cubicBezTo>
                  <a:lnTo>
                    <a:pt x="1892" y="310"/>
                  </a:lnTo>
                  <a:lnTo>
                    <a:pt x="1986" y="356"/>
                  </a:lnTo>
                  <a:lnTo>
                    <a:pt x="1932" y="466"/>
                  </a:lnTo>
                  <a:cubicBezTo>
                    <a:pt x="1918" y="495"/>
                    <a:pt x="1926" y="530"/>
                    <a:pt x="1952" y="549"/>
                  </a:cubicBezTo>
                  <a:cubicBezTo>
                    <a:pt x="2019" y="598"/>
                    <a:pt x="2074" y="660"/>
                    <a:pt x="2114" y="731"/>
                  </a:cubicBezTo>
                  <a:cubicBezTo>
                    <a:pt x="2130" y="759"/>
                    <a:pt x="2163" y="772"/>
                    <a:pt x="2194" y="762"/>
                  </a:cubicBezTo>
                  <a:lnTo>
                    <a:pt x="2310" y="722"/>
                  </a:lnTo>
                  <a:lnTo>
                    <a:pt x="2344" y="820"/>
                  </a:lnTo>
                  <a:lnTo>
                    <a:pt x="2228" y="860"/>
                  </a:lnTo>
                  <a:cubicBezTo>
                    <a:pt x="2197" y="871"/>
                    <a:pt x="2178" y="901"/>
                    <a:pt x="2183" y="933"/>
                  </a:cubicBezTo>
                  <a:cubicBezTo>
                    <a:pt x="2188" y="967"/>
                    <a:pt x="2190" y="1001"/>
                    <a:pt x="2189" y="1036"/>
                  </a:cubicBezTo>
                  <a:cubicBezTo>
                    <a:pt x="2105" y="1037"/>
                    <a:pt x="2023" y="1045"/>
                    <a:pt x="1944" y="1061"/>
                  </a:cubicBezTo>
                  <a:cubicBezTo>
                    <a:pt x="1962" y="918"/>
                    <a:pt x="1888" y="776"/>
                    <a:pt x="1754" y="711"/>
                  </a:cubicBezTo>
                  <a:cubicBezTo>
                    <a:pt x="1672" y="671"/>
                    <a:pt x="1579" y="665"/>
                    <a:pt x="1492" y="695"/>
                  </a:cubicBezTo>
                  <a:cubicBezTo>
                    <a:pt x="1405" y="725"/>
                    <a:pt x="1335" y="787"/>
                    <a:pt x="1295" y="869"/>
                  </a:cubicBezTo>
                  <a:cubicBezTo>
                    <a:pt x="1255" y="952"/>
                    <a:pt x="1249" y="1045"/>
                    <a:pt x="1279" y="1132"/>
                  </a:cubicBezTo>
                  <a:cubicBezTo>
                    <a:pt x="1304" y="1205"/>
                    <a:pt x="1352" y="1264"/>
                    <a:pt x="1415" y="1306"/>
                  </a:cubicBezTo>
                  <a:cubicBezTo>
                    <a:pt x="1350" y="1356"/>
                    <a:pt x="1289" y="1413"/>
                    <a:pt x="1235" y="1474"/>
                  </a:cubicBezTo>
                  <a:cubicBezTo>
                    <a:pt x="1177" y="1428"/>
                    <a:pt x="1130" y="1373"/>
                    <a:pt x="1094" y="1309"/>
                  </a:cubicBezTo>
                  <a:lnTo>
                    <a:pt x="1094" y="1309"/>
                  </a:lnTo>
                  <a:close/>
                  <a:moveTo>
                    <a:pt x="4796" y="1543"/>
                  </a:moveTo>
                  <a:lnTo>
                    <a:pt x="4796" y="1543"/>
                  </a:lnTo>
                  <a:cubicBezTo>
                    <a:pt x="4787" y="1528"/>
                    <a:pt x="4773" y="1517"/>
                    <a:pt x="4756" y="1512"/>
                  </a:cubicBezTo>
                  <a:lnTo>
                    <a:pt x="4511" y="1449"/>
                  </a:lnTo>
                  <a:cubicBezTo>
                    <a:pt x="4514" y="1327"/>
                    <a:pt x="4497" y="1208"/>
                    <a:pt x="4461" y="1094"/>
                  </a:cubicBezTo>
                  <a:lnTo>
                    <a:pt x="4679" y="966"/>
                  </a:lnTo>
                  <a:cubicBezTo>
                    <a:pt x="4711" y="947"/>
                    <a:pt x="4721" y="906"/>
                    <a:pt x="4703" y="874"/>
                  </a:cubicBezTo>
                  <a:lnTo>
                    <a:pt x="4507" y="543"/>
                  </a:lnTo>
                  <a:cubicBezTo>
                    <a:pt x="4498" y="527"/>
                    <a:pt x="4484" y="516"/>
                    <a:pt x="4467" y="512"/>
                  </a:cubicBezTo>
                  <a:cubicBezTo>
                    <a:pt x="4449" y="507"/>
                    <a:pt x="4431" y="510"/>
                    <a:pt x="4416" y="519"/>
                  </a:cubicBezTo>
                  <a:lnTo>
                    <a:pt x="4199" y="647"/>
                  </a:lnTo>
                  <a:cubicBezTo>
                    <a:pt x="4115" y="560"/>
                    <a:pt x="4019" y="488"/>
                    <a:pt x="3912" y="431"/>
                  </a:cubicBezTo>
                  <a:lnTo>
                    <a:pt x="3975" y="187"/>
                  </a:lnTo>
                  <a:cubicBezTo>
                    <a:pt x="3980" y="169"/>
                    <a:pt x="3977" y="151"/>
                    <a:pt x="3968" y="136"/>
                  </a:cubicBezTo>
                  <a:cubicBezTo>
                    <a:pt x="3959" y="121"/>
                    <a:pt x="3945" y="110"/>
                    <a:pt x="3928" y="105"/>
                  </a:cubicBezTo>
                  <a:lnTo>
                    <a:pt x="3555" y="9"/>
                  </a:lnTo>
                  <a:cubicBezTo>
                    <a:pt x="3520" y="0"/>
                    <a:pt x="3483" y="21"/>
                    <a:pt x="3474" y="57"/>
                  </a:cubicBezTo>
                  <a:lnTo>
                    <a:pt x="3411" y="301"/>
                  </a:lnTo>
                  <a:cubicBezTo>
                    <a:pt x="3288" y="299"/>
                    <a:pt x="3170" y="315"/>
                    <a:pt x="3055" y="351"/>
                  </a:cubicBezTo>
                  <a:lnTo>
                    <a:pt x="2927" y="133"/>
                  </a:lnTo>
                  <a:cubicBezTo>
                    <a:pt x="2918" y="118"/>
                    <a:pt x="2904" y="107"/>
                    <a:pt x="2887" y="102"/>
                  </a:cubicBezTo>
                  <a:cubicBezTo>
                    <a:pt x="2869" y="98"/>
                    <a:pt x="2851" y="101"/>
                    <a:pt x="2836" y="110"/>
                  </a:cubicBezTo>
                  <a:lnTo>
                    <a:pt x="2504" y="305"/>
                  </a:lnTo>
                  <a:cubicBezTo>
                    <a:pt x="2473" y="324"/>
                    <a:pt x="2462" y="364"/>
                    <a:pt x="2481" y="396"/>
                  </a:cubicBezTo>
                  <a:lnTo>
                    <a:pt x="2608" y="613"/>
                  </a:lnTo>
                  <a:cubicBezTo>
                    <a:pt x="2566" y="652"/>
                    <a:pt x="2514" y="702"/>
                    <a:pt x="2462" y="755"/>
                  </a:cubicBezTo>
                  <a:lnTo>
                    <a:pt x="2414" y="615"/>
                  </a:lnTo>
                  <a:cubicBezTo>
                    <a:pt x="2402" y="580"/>
                    <a:pt x="2364" y="562"/>
                    <a:pt x="2329" y="574"/>
                  </a:cubicBezTo>
                  <a:lnTo>
                    <a:pt x="2201" y="618"/>
                  </a:lnTo>
                  <a:cubicBezTo>
                    <a:pt x="2165" y="566"/>
                    <a:pt x="2123" y="518"/>
                    <a:pt x="2075" y="476"/>
                  </a:cubicBezTo>
                  <a:lnTo>
                    <a:pt x="2135" y="354"/>
                  </a:lnTo>
                  <a:cubicBezTo>
                    <a:pt x="2151" y="321"/>
                    <a:pt x="2137" y="281"/>
                    <a:pt x="2104" y="265"/>
                  </a:cubicBezTo>
                  <a:lnTo>
                    <a:pt x="1891" y="161"/>
                  </a:lnTo>
                  <a:cubicBezTo>
                    <a:pt x="1875" y="153"/>
                    <a:pt x="1856" y="152"/>
                    <a:pt x="1840" y="158"/>
                  </a:cubicBezTo>
                  <a:cubicBezTo>
                    <a:pt x="1823" y="164"/>
                    <a:pt x="1809" y="176"/>
                    <a:pt x="1801" y="192"/>
                  </a:cubicBezTo>
                  <a:lnTo>
                    <a:pt x="1742" y="314"/>
                  </a:lnTo>
                  <a:cubicBezTo>
                    <a:pt x="1679" y="302"/>
                    <a:pt x="1616" y="298"/>
                    <a:pt x="1553" y="302"/>
                  </a:cubicBezTo>
                  <a:lnTo>
                    <a:pt x="1508" y="174"/>
                  </a:lnTo>
                  <a:cubicBezTo>
                    <a:pt x="1497" y="139"/>
                    <a:pt x="1459" y="121"/>
                    <a:pt x="1424" y="133"/>
                  </a:cubicBezTo>
                  <a:lnTo>
                    <a:pt x="1199" y="210"/>
                  </a:lnTo>
                  <a:cubicBezTo>
                    <a:pt x="1182" y="216"/>
                    <a:pt x="1169" y="228"/>
                    <a:pt x="1161" y="244"/>
                  </a:cubicBezTo>
                  <a:cubicBezTo>
                    <a:pt x="1153" y="260"/>
                    <a:pt x="1152" y="278"/>
                    <a:pt x="1158" y="295"/>
                  </a:cubicBezTo>
                  <a:lnTo>
                    <a:pt x="1202" y="423"/>
                  </a:lnTo>
                  <a:cubicBezTo>
                    <a:pt x="1149" y="459"/>
                    <a:pt x="1102" y="501"/>
                    <a:pt x="1060" y="549"/>
                  </a:cubicBezTo>
                  <a:lnTo>
                    <a:pt x="938" y="489"/>
                  </a:lnTo>
                  <a:cubicBezTo>
                    <a:pt x="922" y="481"/>
                    <a:pt x="904" y="480"/>
                    <a:pt x="887" y="486"/>
                  </a:cubicBezTo>
                  <a:cubicBezTo>
                    <a:pt x="870" y="492"/>
                    <a:pt x="856" y="504"/>
                    <a:pt x="849" y="520"/>
                  </a:cubicBezTo>
                  <a:lnTo>
                    <a:pt x="745" y="733"/>
                  </a:lnTo>
                  <a:cubicBezTo>
                    <a:pt x="729" y="766"/>
                    <a:pt x="742" y="806"/>
                    <a:pt x="775" y="822"/>
                  </a:cubicBezTo>
                  <a:lnTo>
                    <a:pt x="898" y="882"/>
                  </a:lnTo>
                  <a:cubicBezTo>
                    <a:pt x="885" y="945"/>
                    <a:pt x="881" y="1008"/>
                    <a:pt x="886" y="1071"/>
                  </a:cubicBezTo>
                  <a:lnTo>
                    <a:pt x="757" y="1116"/>
                  </a:lnTo>
                  <a:cubicBezTo>
                    <a:pt x="741" y="1121"/>
                    <a:pt x="727" y="1133"/>
                    <a:pt x="719" y="1149"/>
                  </a:cubicBezTo>
                  <a:cubicBezTo>
                    <a:pt x="711" y="1165"/>
                    <a:pt x="710" y="1184"/>
                    <a:pt x="716" y="1200"/>
                  </a:cubicBezTo>
                  <a:lnTo>
                    <a:pt x="794" y="1425"/>
                  </a:lnTo>
                  <a:cubicBezTo>
                    <a:pt x="806" y="1460"/>
                    <a:pt x="844" y="1478"/>
                    <a:pt x="878" y="1466"/>
                  </a:cubicBezTo>
                  <a:lnTo>
                    <a:pt x="1007" y="1422"/>
                  </a:lnTo>
                  <a:cubicBezTo>
                    <a:pt x="1047" y="1481"/>
                    <a:pt x="1095" y="1533"/>
                    <a:pt x="1152" y="1579"/>
                  </a:cubicBezTo>
                  <a:cubicBezTo>
                    <a:pt x="1001" y="1790"/>
                    <a:pt x="911" y="2048"/>
                    <a:pt x="911" y="2326"/>
                  </a:cubicBezTo>
                  <a:cubicBezTo>
                    <a:pt x="911" y="2655"/>
                    <a:pt x="1036" y="2955"/>
                    <a:pt x="1239" y="3183"/>
                  </a:cubicBezTo>
                  <a:lnTo>
                    <a:pt x="25" y="4384"/>
                  </a:lnTo>
                  <a:cubicBezTo>
                    <a:pt x="0" y="4410"/>
                    <a:pt x="0" y="4453"/>
                    <a:pt x="25" y="4479"/>
                  </a:cubicBezTo>
                  <a:cubicBezTo>
                    <a:pt x="38" y="4492"/>
                    <a:pt x="55" y="4499"/>
                    <a:pt x="72" y="4499"/>
                  </a:cubicBezTo>
                  <a:cubicBezTo>
                    <a:pt x="89" y="4499"/>
                    <a:pt x="106" y="4492"/>
                    <a:pt x="119" y="4479"/>
                  </a:cubicBezTo>
                  <a:lnTo>
                    <a:pt x="1333" y="3278"/>
                  </a:lnTo>
                  <a:cubicBezTo>
                    <a:pt x="1563" y="3488"/>
                    <a:pt x="1867" y="3617"/>
                    <a:pt x="2202" y="3617"/>
                  </a:cubicBezTo>
                  <a:cubicBezTo>
                    <a:pt x="2839" y="3617"/>
                    <a:pt x="3369" y="3152"/>
                    <a:pt x="3473" y="2544"/>
                  </a:cubicBezTo>
                  <a:cubicBezTo>
                    <a:pt x="3536" y="2534"/>
                    <a:pt x="3644" y="2516"/>
                    <a:pt x="3717" y="2497"/>
                  </a:cubicBezTo>
                  <a:lnTo>
                    <a:pt x="3847" y="2717"/>
                  </a:lnTo>
                  <a:cubicBezTo>
                    <a:pt x="3856" y="2732"/>
                    <a:pt x="3870" y="2743"/>
                    <a:pt x="3887" y="2748"/>
                  </a:cubicBezTo>
                  <a:cubicBezTo>
                    <a:pt x="3893" y="2749"/>
                    <a:pt x="3899" y="2750"/>
                    <a:pt x="3904" y="2750"/>
                  </a:cubicBezTo>
                  <a:cubicBezTo>
                    <a:pt x="3916" y="2750"/>
                    <a:pt x="3928" y="2747"/>
                    <a:pt x="3938" y="2741"/>
                  </a:cubicBezTo>
                  <a:lnTo>
                    <a:pt x="4270" y="2545"/>
                  </a:lnTo>
                  <a:cubicBezTo>
                    <a:pt x="4301" y="2527"/>
                    <a:pt x="4312" y="2486"/>
                    <a:pt x="4293" y="2454"/>
                  </a:cubicBezTo>
                  <a:lnTo>
                    <a:pt x="4165" y="2237"/>
                  </a:lnTo>
                  <a:cubicBezTo>
                    <a:pt x="4252" y="2154"/>
                    <a:pt x="4325" y="2058"/>
                    <a:pt x="4381" y="1950"/>
                  </a:cubicBezTo>
                  <a:lnTo>
                    <a:pt x="4626" y="2014"/>
                  </a:lnTo>
                  <a:cubicBezTo>
                    <a:pt x="4661" y="2023"/>
                    <a:pt x="4698" y="2001"/>
                    <a:pt x="4707" y="1966"/>
                  </a:cubicBezTo>
                  <a:lnTo>
                    <a:pt x="4803" y="1593"/>
                  </a:lnTo>
                  <a:cubicBezTo>
                    <a:pt x="4808" y="1576"/>
                    <a:pt x="4805" y="1558"/>
                    <a:pt x="4796" y="1543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0" name="Google Shape;1340;p56"/>
          <p:cNvSpPr txBox="1"/>
          <p:nvPr/>
        </p:nvSpPr>
        <p:spPr>
          <a:xfrm>
            <a:off x="5696385" y="1847852"/>
            <a:ext cx="2228623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Разделение </a:t>
            </a:r>
            <a:b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на два класса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56"/>
          <p:cNvSpPr txBox="1"/>
          <p:nvPr/>
        </p:nvSpPr>
        <p:spPr>
          <a:xfrm>
            <a:off x="5696587" y="2484247"/>
            <a:ext cx="3555928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поиск разделяющей гиперплоскости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 512-мерном пространстве</a:t>
            </a:r>
            <a:endParaRPr/>
          </a:p>
        </p:txBody>
      </p:sp>
      <p:grpSp>
        <p:nvGrpSpPr>
          <p:cNvPr id="1342" name="Google Shape;1342;p56"/>
          <p:cNvGrpSpPr/>
          <p:nvPr/>
        </p:nvGrpSpPr>
        <p:grpSpPr>
          <a:xfrm>
            <a:off x="4607034" y="1910714"/>
            <a:ext cx="966460" cy="973800"/>
            <a:chOff x="4076859" y="2084917"/>
            <a:chExt cx="966460" cy="973800"/>
          </a:xfrm>
        </p:grpSpPr>
        <p:sp>
          <p:nvSpPr>
            <p:cNvPr id="1343" name="Google Shape;1343;p56"/>
            <p:cNvSpPr/>
            <p:nvPr/>
          </p:nvSpPr>
          <p:spPr>
            <a:xfrm>
              <a:off x="4100681" y="2084917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44" name="Google Shape;1344;p56"/>
            <p:cNvCxnSpPr>
              <a:stCxn id="1343" idx="3"/>
              <a:endCxn id="1343" idx="5"/>
            </p:cNvCxnSpPr>
            <p:nvPr/>
          </p:nvCxnSpPr>
          <p:spPr>
            <a:xfrm>
              <a:off x="4238727" y="2915993"/>
              <a:ext cx="666600" cy="0"/>
            </a:xfrm>
            <a:prstGeom prst="straightConnector1">
              <a:avLst/>
            </a:prstGeom>
            <a:noFill/>
            <a:ln cap="flat" cmpd="sng" w="9525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345" name="Google Shape;1345;p56"/>
            <p:cNvCxnSpPr>
              <a:stCxn id="1343" idx="3"/>
              <a:endCxn id="1343" idx="1"/>
            </p:cNvCxnSpPr>
            <p:nvPr/>
          </p:nvCxnSpPr>
          <p:spPr>
            <a:xfrm rot="10800000">
              <a:off x="4238727" y="2227493"/>
              <a:ext cx="0" cy="688500"/>
            </a:xfrm>
            <a:prstGeom prst="straightConnector1">
              <a:avLst/>
            </a:prstGeom>
            <a:noFill/>
            <a:ln cap="flat" cmpd="sng" w="9525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346" name="Google Shape;1346;p56"/>
            <p:cNvSpPr txBox="1"/>
            <p:nvPr/>
          </p:nvSpPr>
          <p:spPr>
            <a:xfrm>
              <a:off x="4076859" y="253405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47" name="Google Shape;1347;p56"/>
            <p:cNvSpPr txBox="1"/>
            <p:nvPr/>
          </p:nvSpPr>
          <p:spPr>
            <a:xfrm>
              <a:off x="4138443" y="264440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48" name="Google Shape;1348;p56"/>
            <p:cNvSpPr txBox="1"/>
            <p:nvPr/>
          </p:nvSpPr>
          <p:spPr>
            <a:xfrm>
              <a:off x="4151309" y="251206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49" name="Google Shape;1349;p56"/>
            <p:cNvSpPr txBox="1"/>
            <p:nvPr/>
          </p:nvSpPr>
          <p:spPr>
            <a:xfrm>
              <a:off x="4235011" y="271533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0" name="Google Shape;1350;p56"/>
            <p:cNvSpPr txBox="1"/>
            <p:nvPr/>
          </p:nvSpPr>
          <p:spPr>
            <a:xfrm>
              <a:off x="4428281" y="2381972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1" name="Google Shape;1351;p56"/>
            <p:cNvSpPr txBox="1"/>
            <p:nvPr/>
          </p:nvSpPr>
          <p:spPr>
            <a:xfrm>
              <a:off x="4125438" y="23860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2" name="Google Shape;1352;p56"/>
            <p:cNvSpPr txBox="1"/>
            <p:nvPr/>
          </p:nvSpPr>
          <p:spPr>
            <a:xfrm>
              <a:off x="4225178" y="23636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3" name="Google Shape;1353;p56"/>
            <p:cNvSpPr txBox="1"/>
            <p:nvPr/>
          </p:nvSpPr>
          <p:spPr>
            <a:xfrm>
              <a:off x="4242387" y="251740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4" name="Google Shape;1354;p56"/>
            <p:cNvSpPr txBox="1"/>
            <p:nvPr/>
          </p:nvSpPr>
          <p:spPr>
            <a:xfrm>
              <a:off x="4316603" y="2248143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5" name="Google Shape;1355;p56"/>
            <p:cNvSpPr txBox="1"/>
            <p:nvPr/>
          </p:nvSpPr>
          <p:spPr>
            <a:xfrm>
              <a:off x="4288925" y="246437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6" name="Google Shape;1356;p56"/>
            <p:cNvSpPr txBox="1"/>
            <p:nvPr/>
          </p:nvSpPr>
          <p:spPr>
            <a:xfrm>
              <a:off x="4335325" y="25194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7" name="Google Shape;1357;p56"/>
            <p:cNvSpPr txBox="1"/>
            <p:nvPr/>
          </p:nvSpPr>
          <p:spPr>
            <a:xfrm>
              <a:off x="4364778" y="244674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8" name="Google Shape;1358;p56"/>
            <p:cNvSpPr txBox="1"/>
            <p:nvPr/>
          </p:nvSpPr>
          <p:spPr>
            <a:xfrm>
              <a:off x="4297317" y="264783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59" name="Google Shape;1359;p56"/>
            <p:cNvSpPr txBox="1"/>
            <p:nvPr/>
          </p:nvSpPr>
          <p:spPr>
            <a:xfrm>
              <a:off x="4365450" y="2321740"/>
              <a:ext cx="125552" cy="122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360" name="Google Shape;1360;p56"/>
            <p:cNvSpPr txBox="1"/>
            <p:nvPr/>
          </p:nvSpPr>
          <p:spPr>
            <a:xfrm>
              <a:off x="4506833" y="26938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1" name="Google Shape;1361;p56"/>
            <p:cNvSpPr txBox="1"/>
            <p:nvPr/>
          </p:nvSpPr>
          <p:spPr>
            <a:xfrm>
              <a:off x="4632366" y="248130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2" name="Google Shape;1362;p56"/>
            <p:cNvSpPr txBox="1"/>
            <p:nvPr/>
          </p:nvSpPr>
          <p:spPr>
            <a:xfrm>
              <a:off x="4575857" y="2610526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3" name="Google Shape;1363;p56"/>
            <p:cNvSpPr txBox="1"/>
            <p:nvPr/>
          </p:nvSpPr>
          <p:spPr>
            <a:xfrm>
              <a:off x="4515371" y="247557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4" name="Google Shape;1364;p56"/>
            <p:cNvSpPr txBox="1"/>
            <p:nvPr/>
          </p:nvSpPr>
          <p:spPr>
            <a:xfrm>
              <a:off x="4553233" y="274895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5" name="Google Shape;1365;p56"/>
            <p:cNvSpPr txBox="1"/>
            <p:nvPr/>
          </p:nvSpPr>
          <p:spPr>
            <a:xfrm>
              <a:off x="4770097" y="266877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6" name="Google Shape;1366;p56"/>
            <p:cNvSpPr txBox="1"/>
            <p:nvPr/>
          </p:nvSpPr>
          <p:spPr>
            <a:xfrm>
              <a:off x="4628798" y="267811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7" name="Google Shape;1367;p56"/>
            <p:cNvSpPr txBox="1"/>
            <p:nvPr/>
          </p:nvSpPr>
          <p:spPr>
            <a:xfrm>
              <a:off x="4591496" y="25108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8" name="Google Shape;1368;p56"/>
            <p:cNvSpPr txBox="1"/>
            <p:nvPr/>
          </p:nvSpPr>
          <p:spPr>
            <a:xfrm>
              <a:off x="4690071" y="258306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69" name="Google Shape;1369;p56"/>
            <p:cNvSpPr txBox="1"/>
            <p:nvPr/>
          </p:nvSpPr>
          <p:spPr>
            <a:xfrm>
              <a:off x="4708913" y="27331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70" name="Google Shape;1370;p56"/>
            <p:cNvSpPr txBox="1"/>
            <p:nvPr/>
          </p:nvSpPr>
          <p:spPr>
            <a:xfrm>
              <a:off x="4728246" y="246596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71" name="Google Shape;1371;p56"/>
            <p:cNvSpPr txBox="1"/>
            <p:nvPr/>
          </p:nvSpPr>
          <p:spPr>
            <a:xfrm>
              <a:off x="4642727" y="238279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372" name="Google Shape;1372;p56"/>
            <p:cNvSpPr txBox="1"/>
            <p:nvPr/>
          </p:nvSpPr>
          <p:spPr>
            <a:xfrm>
              <a:off x="4819561" y="253604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cxnSp>
          <p:nvCxnSpPr>
            <p:cNvPr id="1373" name="Google Shape;1373;p56"/>
            <p:cNvCxnSpPr>
              <a:stCxn id="1343" idx="0"/>
              <a:endCxn id="1343" idx="4"/>
            </p:cNvCxnSpPr>
            <p:nvPr/>
          </p:nvCxnSpPr>
          <p:spPr>
            <a:xfrm>
              <a:off x="4572000" y="2084917"/>
              <a:ext cx="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374" name="Google Shape;1374;p56"/>
            <p:cNvCxnSpPr>
              <a:stCxn id="1343" idx="7"/>
              <a:endCxn id="1343" idx="3"/>
            </p:cNvCxnSpPr>
            <p:nvPr/>
          </p:nvCxnSpPr>
          <p:spPr>
            <a:xfrm flipH="1">
              <a:off x="4238673" y="2227507"/>
              <a:ext cx="666600" cy="688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375" name="Google Shape;1375;p56"/>
            <p:cNvCxnSpPr/>
            <p:nvPr/>
          </p:nvCxnSpPr>
          <p:spPr>
            <a:xfrm flipH="1">
              <a:off x="4374445" y="2128839"/>
              <a:ext cx="399327" cy="868361"/>
            </a:xfrm>
            <a:prstGeom prst="straightConnector1">
              <a:avLst/>
            </a:prstGeom>
            <a:noFill/>
            <a:ln cap="flat" cmpd="sng" w="12700">
              <a:solidFill>
                <a:srgbClr val="D3F6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57"/>
          <p:cNvSpPr/>
          <p:nvPr/>
        </p:nvSpPr>
        <p:spPr>
          <a:xfrm>
            <a:off x="0" y="0"/>
            <a:ext cx="9144000" cy="1293760"/>
          </a:xfrm>
          <a:prstGeom prst="rect">
            <a:avLst/>
          </a:prstGeom>
          <a:solidFill>
            <a:srgbClr val="D1ECFE">
              <a:alpha val="4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57"/>
          <p:cNvSpPr txBox="1"/>
          <p:nvPr/>
        </p:nvSpPr>
        <p:spPr>
          <a:xfrm>
            <a:off x="177799" y="169334"/>
            <a:ext cx="585609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Подготовка размеченных данных... 250MB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Построение векторной модели для коллекции документов...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векторной модели... done.</a:t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текстов работ...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Обучение классификатора...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Инициализация случайной разделяющей гиперплоскости...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1...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70%.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82%.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27...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95%.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модели классификации 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1...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0.950.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2...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0.962.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82" name="Google Shape;1382;p57"/>
          <p:cNvSpPr/>
          <p:nvPr/>
        </p:nvSpPr>
        <p:spPr>
          <a:xfrm>
            <a:off x="5120709" y="-152399"/>
            <a:ext cx="4726883" cy="54153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3" name="Google Shape;1383;p57"/>
          <p:cNvCxnSpPr/>
          <p:nvPr/>
        </p:nvCxnSpPr>
        <p:spPr>
          <a:xfrm rot="10800000">
            <a:off x="5094914" y="-825752"/>
            <a:ext cx="0" cy="6210310"/>
          </a:xfrm>
          <a:prstGeom prst="straightConnector1">
            <a:avLst/>
          </a:prstGeom>
          <a:noFill/>
          <a:ln cap="flat" cmpd="sng" w="60325">
            <a:solidFill>
              <a:srgbClr val="FFCC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4" name="Google Shape;1384;p57"/>
          <p:cNvSpPr txBox="1"/>
          <p:nvPr/>
        </p:nvSpPr>
        <p:spPr>
          <a:xfrm>
            <a:off x="5696587" y="158580"/>
            <a:ext cx="22491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Анализ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текстов работ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57"/>
          <p:cNvSpPr txBox="1"/>
          <p:nvPr/>
        </p:nvSpPr>
        <p:spPr>
          <a:xfrm>
            <a:off x="5696587" y="3679709"/>
            <a:ext cx="29490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Обработка новых </a:t>
            </a:r>
            <a:b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документов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57"/>
          <p:cNvSpPr txBox="1"/>
          <p:nvPr/>
        </p:nvSpPr>
        <p:spPr>
          <a:xfrm>
            <a:off x="5696587" y="772616"/>
            <a:ext cx="279466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документов</a:t>
            </a:r>
            <a:endParaRPr/>
          </a:p>
        </p:txBody>
      </p:sp>
      <p:sp>
        <p:nvSpPr>
          <p:cNvPr id="1387" name="Google Shape;1387;p57"/>
          <p:cNvSpPr txBox="1"/>
          <p:nvPr/>
        </p:nvSpPr>
        <p:spPr>
          <a:xfrm>
            <a:off x="5693546" y="4323109"/>
            <a:ext cx="3202799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новых </a:t>
            </a:r>
            <a:b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  <a:t>работ и проставление им класса</a:t>
            </a:r>
            <a:endParaRPr/>
          </a:p>
        </p:txBody>
      </p:sp>
      <p:grpSp>
        <p:nvGrpSpPr>
          <p:cNvPr id="1388" name="Google Shape;1388;p57"/>
          <p:cNvGrpSpPr/>
          <p:nvPr/>
        </p:nvGrpSpPr>
        <p:grpSpPr>
          <a:xfrm>
            <a:off x="4623595" y="189291"/>
            <a:ext cx="942638" cy="973666"/>
            <a:chOff x="4461729" y="222563"/>
            <a:chExt cx="942638" cy="973666"/>
          </a:xfrm>
        </p:grpSpPr>
        <p:sp>
          <p:nvSpPr>
            <p:cNvPr id="1389" name="Google Shape;1389;p57"/>
            <p:cNvSpPr/>
            <p:nvPr/>
          </p:nvSpPr>
          <p:spPr>
            <a:xfrm>
              <a:off x="4461729" y="222563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57"/>
            <p:cNvSpPr/>
            <p:nvPr/>
          </p:nvSpPr>
          <p:spPr>
            <a:xfrm>
              <a:off x="4608935" y="414043"/>
              <a:ext cx="627149" cy="587825"/>
            </a:xfrm>
            <a:custGeom>
              <a:rect b="b" l="l" r="r" t="t"/>
              <a:pathLst>
                <a:path extrusionOk="0" h="4499" w="4808">
                  <a:moveTo>
                    <a:pt x="2375" y="1664"/>
                  </a:moveTo>
                  <a:lnTo>
                    <a:pt x="2375" y="1664"/>
                  </a:lnTo>
                  <a:lnTo>
                    <a:pt x="2375" y="2822"/>
                  </a:lnTo>
                  <a:cubicBezTo>
                    <a:pt x="2375" y="2859"/>
                    <a:pt x="2345" y="2889"/>
                    <a:pt x="2308" y="2889"/>
                  </a:cubicBezTo>
                  <a:cubicBezTo>
                    <a:pt x="2271" y="2889"/>
                    <a:pt x="2241" y="2859"/>
                    <a:pt x="2241" y="2822"/>
                  </a:cubicBezTo>
                  <a:lnTo>
                    <a:pt x="2241" y="1664"/>
                  </a:lnTo>
                  <a:cubicBezTo>
                    <a:pt x="2241" y="1627"/>
                    <a:pt x="2271" y="1597"/>
                    <a:pt x="2308" y="1597"/>
                  </a:cubicBezTo>
                  <a:cubicBezTo>
                    <a:pt x="2345" y="1597"/>
                    <a:pt x="2375" y="1627"/>
                    <a:pt x="2375" y="1664"/>
                  </a:cubicBezTo>
                  <a:lnTo>
                    <a:pt x="2375" y="1664"/>
                  </a:lnTo>
                  <a:close/>
                  <a:moveTo>
                    <a:pt x="2066" y="2074"/>
                  </a:moveTo>
                  <a:lnTo>
                    <a:pt x="2066" y="2074"/>
                  </a:lnTo>
                  <a:lnTo>
                    <a:pt x="2066" y="2822"/>
                  </a:lnTo>
                  <a:cubicBezTo>
                    <a:pt x="2066" y="2859"/>
                    <a:pt x="2036" y="2889"/>
                    <a:pt x="1999" y="2889"/>
                  </a:cubicBezTo>
                  <a:cubicBezTo>
                    <a:pt x="1962" y="2889"/>
                    <a:pt x="1933" y="2859"/>
                    <a:pt x="1933" y="2822"/>
                  </a:cubicBezTo>
                  <a:lnTo>
                    <a:pt x="1933" y="2074"/>
                  </a:lnTo>
                  <a:cubicBezTo>
                    <a:pt x="1933" y="2037"/>
                    <a:pt x="1962" y="2008"/>
                    <a:pt x="1999" y="2008"/>
                  </a:cubicBezTo>
                  <a:cubicBezTo>
                    <a:pt x="2036" y="2008"/>
                    <a:pt x="2066" y="2037"/>
                    <a:pt x="2066" y="2074"/>
                  </a:cubicBezTo>
                  <a:lnTo>
                    <a:pt x="2066" y="2074"/>
                  </a:lnTo>
                  <a:close/>
                  <a:moveTo>
                    <a:pt x="2684" y="2249"/>
                  </a:moveTo>
                  <a:lnTo>
                    <a:pt x="2684" y="2249"/>
                  </a:lnTo>
                  <a:lnTo>
                    <a:pt x="2684" y="2822"/>
                  </a:lnTo>
                  <a:cubicBezTo>
                    <a:pt x="2684" y="2859"/>
                    <a:pt x="2654" y="2889"/>
                    <a:pt x="2617" y="2889"/>
                  </a:cubicBezTo>
                  <a:cubicBezTo>
                    <a:pt x="2580" y="2889"/>
                    <a:pt x="2550" y="2859"/>
                    <a:pt x="2550" y="2822"/>
                  </a:cubicBezTo>
                  <a:lnTo>
                    <a:pt x="2550" y="2249"/>
                  </a:lnTo>
                  <a:cubicBezTo>
                    <a:pt x="2550" y="2212"/>
                    <a:pt x="2580" y="2182"/>
                    <a:pt x="2617" y="2182"/>
                  </a:cubicBezTo>
                  <a:cubicBezTo>
                    <a:pt x="2654" y="2182"/>
                    <a:pt x="2684" y="2212"/>
                    <a:pt x="2684" y="2249"/>
                  </a:cubicBezTo>
                  <a:lnTo>
                    <a:pt x="2684" y="2249"/>
                  </a:lnTo>
                  <a:close/>
                  <a:moveTo>
                    <a:pt x="1757" y="2249"/>
                  </a:moveTo>
                  <a:lnTo>
                    <a:pt x="1757" y="2249"/>
                  </a:lnTo>
                  <a:lnTo>
                    <a:pt x="1757" y="2822"/>
                  </a:lnTo>
                  <a:cubicBezTo>
                    <a:pt x="1757" y="2859"/>
                    <a:pt x="1727" y="2889"/>
                    <a:pt x="1690" y="2889"/>
                  </a:cubicBezTo>
                  <a:cubicBezTo>
                    <a:pt x="1654" y="2889"/>
                    <a:pt x="1624" y="2859"/>
                    <a:pt x="1624" y="2822"/>
                  </a:cubicBezTo>
                  <a:lnTo>
                    <a:pt x="1624" y="2249"/>
                  </a:lnTo>
                  <a:cubicBezTo>
                    <a:pt x="1624" y="2212"/>
                    <a:pt x="1654" y="2182"/>
                    <a:pt x="1690" y="2182"/>
                  </a:cubicBezTo>
                  <a:cubicBezTo>
                    <a:pt x="1727" y="2182"/>
                    <a:pt x="1757" y="2212"/>
                    <a:pt x="1757" y="2249"/>
                  </a:cubicBezTo>
                  <a:lnTo>
                    <a:pt x="1757" y="2249"/>
                  </a:lnTo>
                  <a:close/>
                  <a:moveTo>
                    <a:pt x="2992" y="2517"/>
                  </a:moveTo>
                  <a:lnTo>
                    <a:pt x="2992" y="2517"/>
                  </a:lnTo>
                  <a:lnTo>
                    <a:pt x="2992" y="2822"/>
                  </a:lnTo>
                  <a:cubicBezTo>
                    <a:pt x="2992" y="2859"/>
                    <a:pt x="2962" y="2889"/>
                    <a:pt x="2926" y="2889"/>
                  </a:cubicBezTo>
                  <a:cubicBezTo>
                    <a:pt x="2889" y="2889"/>
                    <a:pt x="2859" y="2859"/>
                    <a:pt x="2859" y="2822"/>
                  </a:cubicBezTo>
                  <a:lnTo>
                    <a:pt x="2859" y="2517"/>
                  </a:lnTo>
                  <a:cubicBezTo>
                    <a:pt x="2859" y="2480"/>
                    <a:pt x="2889" y="2451"/>
                    <a:pt x="2926" y="2451"/>
                  </a:cubicBezTo>
                  <a:cubicBezTo>
                    <a:pt x="2962" y="2451"/>
                    <a:pt x="2992" y="2480"/>
                    <a:pt x="2992" y="2517"/>
                  </a:cubicBezTo>
                  <a:lnTo>
                    <a:pt x="2992" y="2517"/>
                  </a:lnTo>
                  <a:close/>
                  <a:moveTo>
                    <a:pt x="1448" y="2517"/>
                  </a:moveTo>
                  <a:lnTo>
                    <a:pt x="1448" y="2517"/>
                  </a:lnTo>
                  <a:lnTo>
                    <a:pt x="1448" y="2822"/>
                  </a:lnTo>
                  <a:cubicBezTo>
                    <a:pt x="1448" y="2859"/>
                    <a:pt x="1418" y="2889"/>
                    <a:pt x="1382" y="2889"/>
                  </a:cubicBezTo>
                  <a:cubicBezTo>
                    <a:pt x="1345" y="2889"/>
                    <a:pt x="1315" y="2859"/>
                    <a:pt x="1315" y="2822"/>
                  </a:cubicBezTo>
                  <a:lnTo>
                    <a:pt x="1315" y="2517"/>
                  </a:lnTo>
                  <a:cubicBezTo>
                    <a:pt x="1315" y="2480"/>
                    <a:pt x="1345" y="2451"/>
                    <a:pt x="1382" y="2451"/>
                  </a:cubicBezTo>
                  <a:cubicBezTo>
                    <a:pt x="1418" y="2451"/>
                    <a:pt x="1448" y="2480"/>
                    <a:pt x="1448" y="2517"/>
                  </a:cubicBezTo>
                  <a:lnTo>
                    <a:pt x="1448" y="2517"/>
                  </a:lnTo>
                  <a:close/>
                  <a:moveTo>
                    <a:pt x="4595" y="1868"/>
                  </a:moveTo>
                  <a:lnTo>
                    <a:pt x="4595" y="1868"/>
                  </a:lnTo>
                  <a:lnTo>
                    <a:pt x="4362" y="1808"/>
                  </a:lnTo>
                  <a:cubicBezTo>
                    <a:pt x="4330" y="1799"/>
                    <a:pt x="4298" y="1815"/>
                    <a:pt x="4285" y="1844"/>
                  </a:cubicBezTo>
                  <a:cubicBezTo>
                    <a:pt x="4225" y="1972"/>
                    <a:pt x="4142" y="2082"/>
                    <a:pt x="4037" y="2173"/>
                  </a:cubicBezTo>
                  <a:cubicBezTo>
                    <a:pt x="4012" y="2194"/>
                    <a:pt x="4007" y="2230"/>
                    <a:pt x="4023" y="2258"/>
                  </a:cubicBezTo>
                  <a:lnTo>
                    <a:pt x="4145" y="2464"/>
                  </a:lnTo>
                  <a:lnTo>
                    <a:pt x="3928" y="2592"/>
                  </a:lnTo>
                  <a:lnTo>
                    <a:pt x="3806" y="2385"/>
                  </a:lnTo>
                  <a:cubicBezTo>
                    <a:pt x="3790" y="2357"/>
                    <a:pt x="3756" y="2345"/>
                    <a:pt x="3726" y="2356"/>
                  </a:cubicBezTo>
                  <a:cubicBezTo>
                    <a:pt x="3687" y="2370"/>
                    <a:pt x="3581" y="2391"/>
                    <a:pt x="3489" y="2407"/>
                  </a:cubicBezTo>
                  <a:cubicBezTo>
                    <a:pt x="3490" y="2380"/>
                    <a:pt x="3493" y="2353"/>
                    <a:pt x="3493" y="2326"/>
                  </a:cubicBezTo>
                  <a:cubicBezTo>
                    <a:pt x="3493" y="2191"/>
                    <a:pt x="3471" y="2060"/>
                    <a:pt x="3432" y="1937"/>
                  </a:cubicBezTo>
                  <a:cubicBezTo>
                    <a:pt x="3647" y="1918"/>
                    <a:pt x="3831" y="1768"/>
                    <a:pt x="3886" y="1554"/>
                  </a:cubicBezTo>
                  <a:cubicBezTo>
                    <a:pt x="3921" y="1421"/>
                    <a:pt x="3901" y="1283"/>
                    <a:pt x="3831" y="1164"/>
                  </a:cubicBezTo>
                  <a:cubicBezTo>
                    <a:pt x="3761" y="1045"/>
                    <a:pt x="3650" y="961"/>
                    <a:pt x="3516" y="926"/>
                  </a:cubicBezTo>
                  <a:cubicBezTo>
                    <a:pt x="3383" y="892"/>
                    <a:pt x="3244" y="911"/>
                    <a:pt x="3125" y="981"/>
                  </a:cubicBezTo>
                  <a:cubicBezTo>
                    <a:pt x="3022" y="1042"/>
                    <a:pt x="2945" y="1134"/>
                    <a:pt x="2904" y="1245"/>
                  </a:cubicBezTo>
                  <a:cubicBezTo>
                    <a:pt x="2752" y="1146"/>
                    <a:pt x="2578" y="1078"/>
                    <a:pt x="2390" y="1051"/>
                  </a:cubicBezTo>
                  <a:cubicBezTo>
                    <a:pt x="2468" y="930"/>
                    <a:pt x="2636" y="764"/>
                    <a:pt x="2737" y="677"/>
                  </a:cubicBezTo>
                  <a:cubicBezTo>
                    <a:pt x="2762" y="656"/>
                    <a:pt x="2767" y="621"/>
                    <a:pt x="2751" y="593"/>
                  </a:cubicBezTo>
                  <a:lnTo>
                    <a:pt x="2629" y="386"/>
                  </a:lnTo>
                  <a:lnTo>
                    <a:pt x="2846" y="258"/>
                  </a:lnTo>
                  <a:lnTo>
                    <a:pt x="2968" y="465"/>
                  </a:lnTo>
                  <a:cubicBezTo>
                    <a:pt x="2984" y="493"/>
                    <a:pt x="3018" y="505"/>
                    <a:pt x="3048" y="494"/>
                  </a:cubicBezTo>
                  <a:cubicBezTo>
                    <a:pt x="3179" y="446"/>
                    <a:pt x="3317" y="427"/>
                    <a:pt x="3457" y="437"/>
                  </a:cubicBezTo>
                  <a:cubicBezTo>
                    <a:pt x="3489" y="440"/>
                    <a:pt x="3518" y="419"/>
                    <a:pt x="3526" y="387"/>
                  </a:cubicBezTo>
                  <a:lnTo>
                    <a:pt x="3586" y="155"/>
                  </a:lnTo>
                  <a:lnTo>
                    <a:pt x="3830" y="218"/>
                  </a:lnTo>
                  <a:lnTo>
                    <a:pt x="3769" y="450"/>
                  </a:lnTo>
                  <a:cubicBezTo>
                    <a:pt x="3761" y="482"/>
                    <a:pt x="3777" y="514"/>
                    <a:pt x="3806" y="528"/>
                  </a:cubicBezTo>
                  <a:cubicBezTo>
                    <a:pt x="3933" y="587"/>
                    <a:pt x="4044" y="670"/>
                    <a:pt x="4135" y="776"/>
                  </a:cubicBezTo>
                  <a:cubicBezTo>
                    <a:pt x="4156" y="800"/>
                    <a:pt x="4192" y="806"/>
                    <a:pt x="4220" y="790"/>
                  </a:cubicBezTo>
                  <a:lnTo>
                    <a:pt x="4426" y="668"/>
                  </a:lnTo>
                  <a:lnTo>
                    <a:pt x="4554" y="885"/>
                  </a:lnTo>
                  <a:lnTo>
                    <a:pt x="4347" y="1006"/>
                  </a:lnTo>
                  <a:cubicBezTo>
                    <a:pt x="4319" y="1023"/>
                    <a:pt x="4307" y="1057"/>
                    <a:pt x="4318" y="1087"/>
                  </a:cubicBezTo>
                  <a:cubicBezTo>
                    <a:pt x="4366" y="1217"/>
                    <a:pt x="4385" y="1354"/>
                    <a:pt x="4375" y="1495"/>
                  </a:cubicBezTo>
                  <a:cubicBezTo>
                    <a:pt x="4373" y="1527"/>
                    <a:pt x="4394" y="1556"/>
                    <a:pt x="4425" y="1564"/>
                  </a:cubicBezTo>
                  <a:lnTo>
                    <a:pt x="4658" y="1625"/>
                  </a:lnTo>
                  <a:lnTo>
                    <a:pt x="4595" y="1868"/>
                  </a:lnTo>
                  <a:lnTo>
                    <a:pt x="4595" y="1868"/>
                  </a:lnTo>
                  <a:close/>
                  <a:moveTo>
                    <a:pt x="3018" y="1327"/>
                  </a:moveTo>
                  <a:lnTo>
                    <a:pt x="3018" y="1327"/>
                  </a:lnTo>
                  <a:cubicBezTo>
                    <a:pt x="3044" y="1230"/>
                    <a:pt x="3106" y="1147"/>
                    <a:pt x="3193" y="1096"/>
                  </a:cubicBezTo>
                  <a:cubicBezTo>
                    <a:pt x="3281" y="1044"/>
                    <a:pt x="3384" y="1030"/>
                    <a:pt x="3483" y="1055"/>
                  </a:cubicBezTo>
                  <a:cubicBezTo>
                    <a:pt x="3582" y="1081"/>
                    <a:pt x="3664" y="1143"/>
                    <a:pt x="3716" y="1232"/>
                  </a:cubicBezTo>
                  <a:cubicBezTo>
                    <a:pt x="3768" y="1320"/>
                    <a:pt x="3783" y="1422"/>
                    <a:pt x="3757" y="1521"/>
                  </a:cubicBezTo>
                  <a:cubicBezTo>
                    <a:pt x="3713" y="1692"/>
                    <a:pt x="3557" y="1808"/>
                    <a:pt x="3382" y="1806"/>
                  </a:cubicBezTo>
                  <a:cubicBezTo>
                    <a:pt x="3299" y="1619"/>
                    <a:pt x="3174" y="1455"/>
                    <a:pt x="3018" y="1327"/>
                  </a:cubicBezTo>
                  <a:lnTo>
                    <a:pt x="3018" y="1327"/>
                  </a:lnTo>
                  <a:close/>
                  <a:moveTo>
                    <a:pt x="2202" y="3484"/>
                  </a:moveTo>
                  <a:lnTo>
                    <a:pt x="2202" y="3484"/>
                  </a:lnTo>
                  <a:cubicBezTo>
                    <a:pt x="1564" y="3484"/>
                    <a:pt x="1044" y="2965"/>
                    <a:pt x="1044" y="2326"/>
                  </a:cubicBezTo>
                  <a:cubicBezTo>
                    <a:pt x="1044" y="1688"/>
                    <a:pt x="1564" y="1169"/>
                    <a:pt x="2202" y="1169"/>
                  </a:cubicBezTo>
                  <a:cubicBezTo>
                    <a:pt x="2840" y="1169"/>
                    <a:pt x="3359" y="1688"/>
                    <a:pt x="3359" y="2326"/>
                  </a:cubicBezTo>
                  <a:cubicBezTo>
                    <a:pt x="3359" y="2965"/>
                    <a:pt x="2840" y="3484"/>
                    <a:pt x="2202" y="3484"/>
                  </a:cubicBezTo>
                  <a:lnTo>
                    <a:pt x="2202" y="3484"/>
                  </a:lnTo>
                  <a:close/>
                  <a:moveTo>
                    <a:pt x="1535" y="1223"/>
                  </a:moveTo>
                  <a:lnTo>
                    <a:pt x="1535" y="1223"/>
                  </a:lnTo>
                  <a:cubicBezTo>
                    <a:pt x="1531" y="1220"/>
                    <a:pt x="1527" y="1216"/>
                    <a:pt x="1521" y="1213"/>
                  </a:cubicBezTo>
                  <a:cubicBezTo>
                    <a:pt x="1521" y="1213"/>
                    <a:pt x="1512" y="1209"/>
                    <a:pt x="1512" y="1209"/>
                  </a:cubicBezTo>
                  <a:cubicBezTo>
                    <a:pt x="1461" y="1185"/>
                    <a:pt x="1423" y="1142"/>
                    <a:pt x="1405" y="1089"/>
                  </a:cubicBezTo>
                  <a:cubicBezTo>
                    <a:pt x="1387" y="1035"/>
                    <a:pt x="1390" y="978"/>
                    <a:pt x="1415" y="928"/>
                  </a:cubicBezTo>
                  <a:cubicBezTo>
                    <a:pt x="1439" y="877"/>
                    <a:pt x="1482" y="840"/>
                    <a:pt x="1535" y="821"/>
                  </a:cubicBezTo>
                  <a:cubicBezTo>
                    <a:pt x="1589" y="803"/>
                    <a:pt x="1646" y="806"/>
                    <a:pt x="1696" y="831"/>
                  </a:cubicBezTo>
                  <a:cubicBezTo>
                    <a:pt x="1787" y="876"/>
                    <a:pt x="1834" y="979"/>
                    <a:pt x="1806" y="1077"/>
                  </a:cubicBezTo>
                  <a:cubicBezTo>
                    <a:pt x="1804" y="1084"/>
                    <a:pt x="1804" y="1092"/>
                    <a:pt x="1804" y="1099"/>
                  </a:cubicBezTo>
                  <a:cubicBezTo>
                    <a:pt x="1709" y="1130"/>
                    <a:pt x="1619" y="1172"/>
                    <a:pt x="1535" y="1223"/>
                  </a:cubicBezTo>
                  <a:lnTo>
                    <a:pt x="1535" y="1223"/>
                  </a:lnTo>
                  <a:close/>
                  <a:moveTo>
                    <a:pt x="1094" y="1309"/>
                  </a:moveTo>
                  <a:lnTo>
                    <a:pt x="1094" y="1309"/>
                  </a:lnTo>
                  <a:cubicBezTo>
                    <a:pt x="1078" y="1281"/>
                    <a:pt x="1044" y="1268"/>
                    <a:pt x="1014" y="1279"/>
                  </a:cubicBezTo>
                  <a:lnTo>
                    <a:pt x="898" y="1318"/>
                  </a:lnTo>
                  <a:lnTo>
                    <a:pt x="864" y="1220"/>
                  </a:lnTo>
                  <a:lnTo>
                    <a:pt x="980" y="1180"/>
                  </a:lnTo>
                  <a:cubicBezTo>
                    <a:pt x="1010" y="1170"/>
                    <a:pt x="1029" y="1139"/>
                    <a:pt x="1024" y="1107"/>
                  </a:cubicBezTo>
                  <a:cubicBezTo>
                    <a:pt x="1012" y="1025"/>
                    <a:pt x="1017" y="943"/>
                    <a:pt x="1039" y="864"/>
                  </a:cubicBezTo>
                  <a:cubicBezTo>
                    <a:pt x="1048" y="833"/>
                    <a:pt x="1033" y="800"/>
                    <a:pt x="1004" y="786"/>
                  </a:cubicBezTo>
                  <a:lnTo>
                    <a:pt x="894" y="732"/>
                  </a:lnTo>
                  <a:lnTo>
                    <a:pt x="939" y="638"/>
                  </a:lnTo>
                  <a:lnTo>
                    <a:pt x="1050" y="692"/>
                  </a:lnTo>
                  <a:cubicBezTo>
                    <a:pt x="1079" y="706"/>
                    <a:pt x="1114" y="698"/>
                    <a:pt x="1133" y="672"/>
                  </a:cubicBezTo>
                  <a:cubicBezTo>
                    <a:pt x="1182" y="605"/>
                    <a:pt x="1243" y="551"/>
                    <a:pt x="1315" y="510"/>
                  </a:cubicBezTo>
                  <a:cubicBezTo>
                    <a:pt x="1343" y="494"/>
                    <a:pt x="1356" y="461"/>
                    <a:pt x="1346" y="430"/>
                  </a:cubicBezTo>
                  <a:lnTo>
                    <a:pt x="1306" y="314"/>
                  </a:lnTo>
                  <a:lnTo>
                    <a:pt x="1404" y="280"/>
                  </a:lnTo>
                  <a:lnTo>
                    <a:pt x="1444" y="396"/>
                  </a:lnTo>
                  <a:cubicBezTo>
                    <a:pt x="1455" y="427"/>
                    <a:pt x="1486" y="445"/>
                    <a:pt x="1517" y="440"/>
                  </a:cubicBezTo>
                  <a:cubicBezTo>
                    <a:pt x="1598" y="428"/>
                    <a:pt x="1680" y="433"/>
                    <a:pt x="1760" y="455"/>
                  </a:cubicBezTo>
                  <a:cubicBezTo>
                    <a:pt x="1791" y="464"/>
                    <a:pt x="1824" y="449"/>
                    <a:pt x="1838" y="420"/>
                  </a:cubicBezTo>
                  <a:lnTo>
                    <a:pt x="1892" y="310"/>
                  </a:lnTo>
                  <a:lnTo>
                    <a:pt x="1986" y="356"/>
                  </a:lnTo>
                  <a:lnTo>
                    <a:pt x="1932" y="466"/>
                  </a:lnTo>
                  <a:cubicBezTo>
                    <a:pt x="1918" y="495"/>
                    <a:pt x="1926" y="530"/>
                    <a:pt x="1952" y="549"/>
                  </a:cubicBezTo>
                  <a:cubicBezTo>
                    <a:pt x="2019" y="598"/>
                    <a:pt x="2074" y="660"/>
                    <a:pt x="2114" y="731"/>
                  </a:cubicBezTo>
                  <a:cubicBezTo>
                    <a:pt x="2130" y="759"/>
                    <a:pt x="2163" y="772"/>
                    <a:pt x="2194" y="762"/>
                  </a:cubicBezTo>
                  <a:lnTo>
                    <a:pt x="2310" y="722"/>
                  </a:lnTo>
                  <a:lnTo>
                    <a:pt x="2344" y="820"/>
                  </a:lnTo>
                  <a:lnTo>
                    <a:pt x="2228" y="860"/>
                  </a:lnTo>
                  <a:cubicBezTo>
                    <a:pt x="2197" y="871"/>
                    <a:pt x="2178" y="901"/>
                    <a:pt x="2183" y="933"/>
                  </a:cubicBezTo>
                  <a:cubicBezTo>
                    <a:pt x="2188" y="967"/>
                    <a:pt x="2190" y="1001"/>
                    <a:pt x="2189" y="1036"/>
                  </a:cubicBezTo>
                  <a:cubicBezTo>
                    <a:pt x="2105" y="1037"/>
                    <a:pt x="2023" y="1045"/>
                    <a:pt x="1944" y="1061"/>
                  </a:cubicBezTo>
                  <a:cubicBezTo>
                    <a:pt x="1962" y="918"/>
                    <a:pt x="1888" y="776"/>
                    <a:pt x="1754" y="711"/>
                  </a:cubicBezTo>
                  <a:cubicBezTo>
                    <a:pt x="1672" y="671"/>
                    <a:pt x="1579" y="665"/>
                    <a:pt x="1492" y="695"/>
                  </a:cubicBezTo>
                  <a:cubicBezTo>
                    <a:pt x="1405" y="725"/>
                    <a:pt x="1335" y="787"/>
                    <a:pt x="1295" y="869"/>
                  </a:cubicBezTo>
                  <a:cubicBezTo>
                    <a:pt x="1255" y="952"/>
                    <a:pt x="1249" y="1045"/>
                    <a:pt x="1279" y="1132"/>
                  </a:cubicBezTo>
                  <a:cubicBezTo>
                    <a:pt x="1304" y="1205"/>
                    <a:pt x="1352" y="1264"/>
                    <a:pt x="1415" y="1306"/>
                  </a:cubicBezTo>
                  <a:cubicBezTo>
                    <a:pt x="1350" y="1356"/>
                    <a:pt x="1289" y="1413"/>
                    <a:pt x="1235" y="1474"/>
                  </a:cubicBezTo>
                  <a:cubicBezTo>
                    <a:pt x="1177" y="1428"/>
                    <a:pt x="1130" y="1373"/>
                    <a:pt x="1094" y="1309"/>
                  </a:cubicBezTo>
                  <a:lnTo>
                    <a:pt x="1094" y="1309"/>
                  </a:lnTo>
                  <a:close/>
                  <a:moveTo>
                    <a:pt x="4796" y="1543"/>
                  </a:moveTo>
                  <a:lnTo>
                    <a:pt x="4796" y="1543"/>
                  </a:lnTo>
                  <a:cubicBezTo>
                    <a:pt x="4787" y="1528"/>
                    <a:pt x="4773" y="1517"/>
                    <a:pt x="4756" y="1512"/>
                  </a:cubicBezTo>
                  <a:lnTo>
                    <a:pt x="4511" y="1449"/>
                  </a:lnTo>
                  <a:cubicBezTo>
                    <a:pt x="4514" y="1327"/>
                    <a:pt x="4497" y="1208"/>
                    <a:pt x="4461" y="1094"/>
                  </a:cubicBezTo>
                  <a:lnTo>
                    <a:pt x="4679" y="966"/>
                  </a:lnTo>
                  <a:cubicBezTo>
                    <a:pt x="4711" y="947"/>
                    <a:pt x="4721" y="906"/>
                    <a:pt x="4703" y="874"/>
                  </a:cubicBezTo>
                  <a:lnTo>
                    <a:pt x="4507" y="543"/>
                  </a:lnTo>
                  <a:cubicBezTo>
                    <a:pt x="4498" y="527"/>
                    <a:pt x="4484" y="516"/>
                    <a:pt x="4467" y="512"/>
                  </a:cubicBezTo>
                  <a:cubicBezTo>
                    <a:pt x="4449" y="507"/>
                    <a:pt x="4431" y="510"/>
                    <a:pt x="4416" y="519"/>
                  </a:cubicBezTo>
                  <a:lnTo>
                    <a:pt x="4199" y="647"/>
                  </a:lnTo>
                  <a:cubicBezTo>
                    <a:pt x="4115" y="560"/>
                    <a:pt x="4019" y="488"/>
                    <a:pt x="3912" y="431"/>
                  </a:cubicBezTo>
                  <a:lnTo>
                    <a:pt x="3975" y="187"/>
                  </a:lnTo>
                  <a:cubicBezTo>
                    <a:pt x="3980" y="169"/>
                    <a:pt x="3977" y="151"/>
                    <a:pt x="3968" y="136"/>
                  </a:cubicBezTo>
                  <a:cubicBezTo>
                    <a:pt x="3959" y="121"/>
                    <a:pt x="3945" y="110"/>
                    <a:pt x="3928" y="105"/>
                  </a:cubicBezTo>
                  <a:lnTo>
                    <a:pt x="3555" y="9"/>
                  </a:lnTo>
                  <a:cubicBezTo>
                    <a:pt x="3520" y="0"/>
                    <a:pt x="3483" y="21"/>
                    <a:pt x="3474" y="57"/>
                  </a:cubicBezTo>
                  <a:lnTo>
                    <a:pt x="3411" y="301"/>
                  </a:lnTo>
                  <a:cubicBezTo>
                    <a:pt x="3288" y="299"/>
                    <a:pt x="3170" y="315"/>
                    <a:pt x="3055" y="351"/>
                  </a:cubicBezTo>
                  <a:lnTo>
                    <a:pt x="2927" y="133"/>
                  </a:lnTo>
                  <a:cubicBezTo>
                    <a:pt x="2918" y="118"/>
                    <a:pt x="2904" y="107"/>
                    <a:pt x="2887" y="102"/>
                  </a:cubicBezTo>
                  <a:cubicBezTo>
                    <a:pt x="2869" y="98"/>
                    <a:pt x="2851" y="101"/>
                    <a:pt x="2836" y="110"/>
                  </a:cubicBezTo>
                  <a:lnTo>
                    <a:pt x="2504" y="305"/>
                  </a:lnTo>
                  <a:cubicBezTo>
                    <a:pt x="2473" y="324"/>
                    <a:pt x="2462" y="364"/>
                    <a:pt x="2481" y="396"/>
                  </a:cubicBezTo>
                  <a:lnTo>
                    <a:pt x="2608" y="613"/>
                  </a:lnTo>
                  <a:cubicBezTo>
                    <a:pt x="2566" y="652"/>
                    <a:pt x="2514" y="702"/>
                    <a:pt x="2462" y="755"/>
                  </a:cubicBezTo>
                  <a:lnTo>
                    <a:pt x="2414" y="615"/>
                  </a:lnTo>
                  <a:cubicBezTo>
                    <a:pt x="2402" y="580"/>
                    <a:pt x="2364" y="562"/>
                    <a:pt x="2329" y="574"/>
                  </a:cubicBezTo>
                  <a:lnTo>
                    <a:pt x="2201" y="618"/>
                  </a:lnTo>
                  <a:cubicBezTo>
                    <a:pt x="2165" y="566"/>
                    <a:pt x="2123" y="518"/>
                    <a:pt x="2075" y="476"/>
                  </a:cubicBezTo>
                  <a:lnTo>
                    <a:pt x="2135" y="354"/>
                  </a:lnTo>
                  <a:cubicBezTo>
                    <a:pt x="2151" y="321"/>
                    <a:pt x="2137" y="281"/>
                    <a:pt x="2104" y="265"/>
                  </a:cubicBezTo>
                  <a:lnTo>
                    <a:pt x="1891" y="161"/>
                  </a:lnTo>
                  <a:cubicBezTo>
                    <a:pt x="1875" y="153"/>
                    <a:pt x="1856" y="152"/>
                    <a:pt x="1840" y="158"/>
                  </a:cubicBezTo>
                  <a:cubicBezTo>
                    <a:pt x="1823" y="164"/>
                    <a:pt x="1809" y="176"/>
                    <a:pt x="1801" y="192"/>
                  </a:cubicBezTo>
                  <a:lnTo>
                    <a:pt x="1742" y="314"/>
                  </a:lnTo>
                  <a:cubicBezTo>
                    <a:pt x="1679" y="302"/>
                    <a:pt x="1616" y="298"/>
                    <a:pt x="1553" y="302"/>
                  </a:cubicBezTo>
                  <a:lnTo>
                    <a:pt x="1508" y="174"/>
                  </a:lnTo>
                  <a:cubicBezTo>
                    <a:pt x="1497" y="139"/>
                    <a:pt x="1459" y="121"/>
                    <a:pt x="1424" y="133"/>
                  </a:cubicBezTo>
                  <a:lnTo>
                    <a:pt x="1199" y="210"/>
                  </a:lnTo>
                  <a:cubicBezTo>
                    <a:pt x="1182" y="216"/>
                    <a:pt x="1169" y="228"/>
                    <a:pt x="1161" y="244"/>
                  </a:cubicBezTo>
                  <a:cubicBezTo>
                    <a:pt x="1153" y="260"/>
                    <a:pt x="1152" y="278"/>
                    <a:pt x="1158" y="295"/>
                  </a:cubicBezTo>
                  <a:lnTo>
                    <a:pt x="1202" y="423"/>
                  </a:lnTo>
                  <a:cubicBezTo>
                    <a:pt x="1149" y="459"/>
                    <a:pt x="1102" y="501"/>
                    <a:pt x="1060" y="549"/>
                  </a:cubicBezTo>
                  <a:lnTo>
                    <a:pt x="938" y="489"/>
                  </a:lnTo>
                  <a:cubicBezTo>
                    <a:pt x="922" y="481"/>
                    <a:pt x="904" y="480"/>
                    <a:pt x="887" y="486"/>
                  </a:cubicBezTo>
                  <a:cubicBezTo>
                    <a:pt x="870" y="492"/>
                    <a:pt x="856" y="504"/>
                    <a:pt x="849" y="520"/>
                  </a:cubicBezTo>
                  <a:lnTo>
                    <a:pt x="745" y="733"/>
                  </a:lnTo>
                  <a:cubicBezTo>
                    <a:pt x="729" y="766"/>
                    <a:pt x="742" y="806"/>
                    <a:pt x="775" y="822"/>
                  </a:cubicBezTo>
                  <a:lnTo>
                    <a:pt x="898" y="882"/>
                  </a:lnTo>
                  <a:cubicBezTo>
                    <a:pt x="885" y="945"/>
                    <a:pt x="881" y="1008"/>
                    <a:pt x="886" y="1071"/>
                  </a:cubicBezTo>
                  <a:lnTo>
                    <a:pt x="757" y="1116"/>
                  </a:lnTo>
                  <a:cubicBezTo>
                    <a:pt x="741" y="1121"/>
                    <a:pt x="727" y="1133"/>
                    <a:pt x="719" y="1149"/>
                  </a:cubicBezTo>
                  <a:cubicBezTo>
                    <a:pt x="711" y="1165"/>
                    <a:pt x="710" y="1184"/>
                    <a:pt x="716" y="1200"/>
                  </a:cubicBezTo>
                  <a:lnTo>
                    <a:pt x="794" y="1425"/>
                  </a:lnTo>
                  <a:cubicBezTo>
                    <a:pt x="806" y="1460"/>
                    <a:pt x="844" y="1478"/>
                    <a:pt x="878" y="1466"/>
                  </a:cubicBezTo>
                  <a:lnTo>
                    <a:pt x="1007" y="1422"/>
                  </a:lnTo>
                  <a:cubicBezTo>
                    <a:pt x="1047" y="1481"/>
                    <a:pt x="1095" y="1533"/>
                    <a:pt x="1152" y="1579"/>
                  </a:cubicBezTo>
                  <a:cubicBezTo>
                    <a:pt x="1001" y="1790"/>
                    <a:pt x="911" y="2048"/>
                    <a:pt x="911" y="2326"/>
                  </a:cubicBezTo>
                  <a:cubicBezTo>
                    <a:pt x="911" y="2655"/>
                    <a:pt x="1036" y="2955"/>
                    <a:pt x="1239" y="3183"/>
                  </a:cubicBezTo>
                  <a:lnTo>
                    <a:pt x="25" y="4384"/>
                  </a:lnTo>
                  <a:cubicBezTo>
                    <a:pt x="0" y="4410"/>
                    <a:pt x="0" y="4453"/>
                    <a:pt x="25" y="4479"/>
                  </a:cubicBezTo>
                  <a:cubicBezTo>
                    <a:pt x="38" y="4492"/>
                    <a:pt x="55" y="4499"/>
                    <a:pt x="72" y="4499"/>
                  </a:cubicBezTo>
                  <a:cubicBezTo>
                    <a:pt x="89" y="4499"/>
                    <a:pt x="106" y="4492"/>
                    <a:pt x="119" y="4479"/>
                  </a:cubicBezTo>
                  <a:lnTo>
                    <a:pt x="1333" y="3278"/>
                  </a:lnTo>
                  <a:cubicBezTo>
                    <a:pt x="1563" y="3488"/>
                    <a:pt x="1867" y="3617"/>
                    <a:pt x="2202" y="3617"/>
                  </a:cubicBezTo>
                  <a:cubicBezTo>
                    <a:pt x="2839" y="3617"/>
                    <a:pt x="3369" y="3152"/>
                    <a:pt x="3473" y="2544"/>
                  </a:cubicBezTo>
                  <a:cubicBezTo>
                    <a:pt x="3536" y="2534"/>
                    <a:pt x="3644" y="2516"/>
                    <a:pt x="3717" y="2497"/>
                  </a:cubicBezTo>
                  <a:lnTo>
                    <a:pt x="3847" y="2717"/>
                  </a:lnTo>
                  <a:cubicBezTo>
                    <a:pt x="3856" y="2732"/>
                    <a:pt x="3870" y="2743"/>
                    <a:pt x="3887" y="2748"/>
                  </a:cubicBezTo>
                  <a:cubicBezTo>
                    <a:pt x="3893" y="2749"/>
                    <a:pt x="3899" y="2750"/>
                    <a:pt x="3904" y="2750"/>
                  </a:cubicBezTo>
                  <a:cubicBezTo>
                    <a:pt x="3916" y="2750"/>
                    <a:pt x="3928" y="2747"/>
                    <a:pt x="3938" y="2741"/>
                  </a:cubicBezTo>
                  <a:lnTo>
                    <a:pt x="4270" y="2545"/>
                  </a:lnTo>
                  <a:cubicBezTo>
                    <a:pt x="4301" y="2527"/>
                    <a:pt x="4312" y="2486"/>
                    <a:pt x="4293" y="2454"/>
                  </a:cubicBezTo>
                  <a:lnTo>
                    <a:pt x="4165" y="2237"/>
                  </a:lnTo>
                  <a:cubicBezTo>
                    <a:pt x="4252" y="2154"/>
                    <a:pt x="4325" y="2058"/>
                    <a:pt x="4381" y="1950"/>
                  </a:cubicBezTo>
                  <a:lnTo>
                    <a:pt x="4626" y="2014"/>
                  </a:lnTo>
                  <a:cubicBezTo>
                    <a:pt x="4661" y="2023"/>
                    <a:pt x="4698" y="2001"/>
                    <a:pt x="4707" y="1966"/>
                  </a:cubicBezTo>
                  <a:lnTo>
                    <a:pt x="4803" y="1593"/>
                  </a:lnTo>
                  <a:cubicBezTo>
                    <a:pt x="4808" y="1576"/>
                    <a:pt x="4805" y="1558"/>
                    <a:pt x="4796" y="1543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1" name="Google Shape;1391;p57"/>
          <p:cNvGrpSpPr/>
          <p:nvPr/>
        </p:nvGrpSpPr>
        <p:grpSpPr>
          <a:xfrm>
            <a:off x="4620252" y="3765019"/>
            <a:ext cx="942638" cy="973666"/>
            <a:chOff x="2305747" y="3871615"/>
            <a:chExt cx="942638" cy="973666"/>
          </a:xfrm>
        </p:grpSpPr>
        <p:sp>
          <p:nvSpPr>
            <p:cNvPr id="1392" name="Google Shape;1392;p57"/>
            <p:cNvSpPr/>
            <p:nvPr/>
          </p:nvSpPr>
          <p:spPr>
            <a:xfrm>
              <a:off x="2305747" y="3871615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7"/>
            <p:cNvSpPr/>
            <p:nvPr/>
          </p:nvSpPr>
          <p:spPr>
            <a:xfrm>
              <a:off x="2412865" y="4112703"/>
              <a:ext cx="698280" cy="501745"/>
            </a:xfrm>
            <a:custGeom>
              <a:rect b="b" l="l" r="r" t="t"/>
              <a:pathLst>
                <a:path extrusionOk="0" h="3454" w="4820">
                  <a:moveTo>
                    <a:pt x="4642" y="2157"/>
                  </a:moveTo>
                  <a:lnTo>
                    <a:pt x="4642" y="2157"/>
                  </a:lnTo>
                  <a:lnTo>
                    <a:pt x="3805" y="2994"/>
                  </a:lnTo>
                  <a:lnTo>
                    <a:pt x="3805" y="2633"/>
                  </a:lnTo>
                  <a:cubicBezTo>
                    <a:pt x="3805" y="2596"/>
                    <a:pt x="3775" y="2566"/>
                    <a:pt x="3738" y="2566"/>
                  </a:cubicBezTo>
                  <a:lnTo>
                    <a:pt x="1518" y="2566"/>
                  </a:lnTo>
                  <a:cubicBezTo>
                    <a:pt x="1489" y="2491"/>
                    <a:pt x="1469" y="2418"/>
                    <a:pt x="1451" y="2324"/>
                  </a:cubicBezTo>
                  <a:cubicBezTo>
                    <a:pt x="1418" y="2151"/>
                    <a:pt x="1449" y="1898"/>
                    <a:pt x="1449" y="1897"/>
                  </a:cubicBezTo>
                  <a:cubicBezTo>
                    <a:pt x="1462" y="1811"/>
                    <a:pt x="1483" y="1731"/>
                    <a:pt x="1517" y="1642"/>
                  </a:cubicBezTo>
                  <a:lnTo>
                    <a:pt x="3738" y="1642"/>
                  </a:lnTo>
                  <a:cubicBezTo>
                    <a:pt x="3775" y="1642"/>
                    <a:pt x="3805" y="1612"/>
                    <a:pt x="3805" y="1575"/>
                  </a:cubicBezTo>
                  <a:lnTo>
                    <a:pt x="3805" y="1207"/>
                  </a:lnTo>
                  <a:lnTo>
                    <a:pt x="4642" y="2044"/>
                  </a:lnTo>
                  <a:cubicBezTo>
                    <a:pt x="4657" y="2059"/>
                    <a:pt x="4665" y="2079"/>
                    <a:pt x="4665" y="2100"/>
                  </a:cubicBezTo>
                  <a:cubicBezTo>
                    <a:pt x="4665" y="2122"/>
                    <a:pt x="4657" y="2142"/>
                    <a:pt x="4642" y="2157"/>
                  </a:cubicBezTo>
                  <a:lnTo>
                    <a:pt x="4642" y="2157"/>
                  </a:lnTo>
                  <a:close/>
                  <a:moveTo>
                    <a:pt x="1409" y="1551"/>
                  </a:moveTo>
                  <a:lnTo>
                    <a:pt x="1409" y="1551"/>
                  </a:lnTo>
                  <a:cubicBezTo>
                    <a:pt x="1362" y="1666"/>
                    <a:pt x="1333" y="1766"/>
                    <a:pt x="1316" y="1879"/>
                  </a:cubicBezTo>
                  <a:cubicBezTo>
                    <a:pt x="1315" y="1890"/>
                    <a:pt x="1283" y="2156"/>
                    <a:pt x="1319" y="2349"/>
                  </a:cubicBezTo>
                  <a:cubicBezTo>
                    <a:pt x="1341" y="2464"/>
                    <a:pt x="1367" y="2554"/>
                    <a:pt x="1406" y="2648"/>
                  </a:cubicBezTo>
                  <a:cubicBezTo>
                    <a:pt x="1400" y="2648"/>
                    <a:pt x="1393" y="2649"/>
                    <a:pt x="1387" y="2649"/>
                  </a:cubicBezTo>
                  <a:cubicBezTo>
                    <a:pt x="1074" y="2649"/>
                    <a:pt x="820" y="2395"/>
                    <a:pt x="820" y="2082"/>
                  </a:cubicBezTo>
                  <a:cubicBezTo>
                    <a:pt x="820" y="1769"/>
                    <a:pt x="1074" y="1515"/>
                    <a:pt x="1387" y="1515"/>
                  </a:cubicBezTo>
                  <a:cubicBezTo>
                    <a:pt x="1404" y="1515"/>
                    <a:pt x="1420" y="1518"/>
                    <a:pt x="1436" y="1519"/>
                  </a:cubicBezTo>
                  <a:cubicBezTo>
                    <a:pt x="1424" y="1527"/>
                    <a:pt x="1415" y="1538"/>
                    <a:pt x="1409" y="1551"/>
                  </a:cubicBezTo>
                  <a:lnTo>
                    <a:pt x="1409" y="1551"/>
                  </a:lnTo>
                  <a:close/>
                  <a:moveTo>
                    <a:pt x="2290" y="2707"/>
                  </a:moveTo>
                  <a:lnTo>
                    <a:pt x="2290" y="2707"/>
                  </a:lnTo>
                  <a:lnTo>
                    <a:pt x="2372" y="2788"/>
                  </a:lnTo>
                  <a:cubicBezTo>
                    <a:pt x="2380" y="2796"/>
                    <a:pt x="2385" y="2808"/>
                    <a:pt x="2385" y="2821"/>
                  </a:cubicBezTo>
                  <a:cubicBezTo>
                    <a:pt x="2385" y="2833"/>
                    <a:pt x="2380" y="2845"/>
                    <a:pt x="2372" y="2854"/>
                  </a:cubicBezTo>
                  <a:lnTo>
                    <a:pt x="2174" y="3051"/>
                  </a:lnTo>
                  <a:cubicBezTo>
                    <a:pt x="2156" y="3069"/>
                    <a:pt x="2126" y="3069"/>
                    <a:pt x="2108" y="3051"/>
                  </a:cubicBezTo>
                  <a:lnTo>
                    <a:pt x="1979" y="2921"/>
                  </a:lnTo>
                  <a:cubicBezTo>
                    <a:pt x="1957" y="2899"/>
                    <a:pt x="1923" y="2895"/>
                    <a:pt x="1896" y="2912"/>
                  </a:cubicBezTo>
                  <a:cubicBezTo>
                    <a:pt x="1811" y="2964"/>
                    <a:pt x="1720" y="3002"/>
                    <a:pt x="1624" y="3026"/>
                  </a:cubicBezTo>
                  <a:cubicBezTo>
                    <a:pt x="1593" y="3034"/>
                    <a:pt x="1572" y="3062"/>
                    <a:pt x="1573" y="3093"/>
                  </a:cubicBezTo>
                  <a:lnTo>
                    <a:pt x="1573" y="3273"/>
                  </a:lnTo>
                  <a:cubicBezTo>
                    <a:pt x="1573" y="3298"/>
                    <a:pt x="1552" y="3319"/>
                    <a:pt x="1526" y="3319"/>
                  </a:cubicBezTo>
                  <a:lnTo>
                    <a:pt x="1247" y="3319"/>
                  </a:lnTo>
                  <a:cubicBezTo>
                    <a:pt x="1221" y="3319"/>
                    <a:pt x="1200" y="3299"/>
                    <a:pt x="1200" y="3273"/>
                  </a:cubicBezTo>
                  <a:lnTo>
                    <a:pt x="1200" y="3092"/>
                  </a:lnTo>
                  <a:cubicBezTo>
                    <a:pt x="1200" y="3061"/>
                    <a:pt x="1178" y="3034"/>
                    <a:pt x="1148" y="3027"/>
                  </a:cubicBezTo>
                  <a:cubicBezTo>
                    <a:pt x="1052" y="3003"/>
                    <a:pt x="960" y="2964"/>
                    <a:pt x="876" y="2913"/>
                  </a:cubicBezTo>
                  <a:cubicBezTo>
                    <a:pt x="850" y="2897"/>
                    <a:pt x="816" y="2901"/>
                    <a:pt x="794" y="2923"/>
                  </a:cubicBezTo>
                  <a:lnTo>
                    <a:pt x="665" y="3051"/>
                  </a:lnTo>
                  <a:cubicBezTo>
                    <a:pt x="647" y="3069"/>
                    <a:pt x="618" y="3069"/>
                    <a:pt x="599" y="3051"/>
                  </a:cubicBezTo>
                  <a:lnTo>
                    <a:pt x="402" y="2854"/>
                  </a:lnTo>
                  <a:cubicBezTo>
                    <a:pt x="384" y="2836"/>
                    <a:pt x="384" y="2806"/>
                    <a:pt x="402" y="2788"/>
                  </a:cubicBezTo>
                  <a:lnTo>
                    <a:pt x="532" y="2657"/>
                  </a:lnTo>
                  <a:cubicBezTo>
                    <a:pt x="554" y="2636"/>
                    <a:pt x="558" y="2602"/>
                    <a:pt x="542" y="2576"/>
                  </a:cubicBezTo>
                  <a:cubicBezTo>
                    <a:pt x="492" y="2491"/>
                    <a:pt x="455" y="2399"/>
                    <a:pt x="432" y="2304"/>
                  </a:cubicBezTo>
                  <a:cubicBezTo>
                    <a:pt x="431" y="2299"/>
                    <a:pt x="429" y="2294"/>
                    <a:pt x="427" y="2290"/>
                  </a:cubicBezTo>
                  <a:cubicBezTo>
                    <a:pt x="416" y="2267"/>
                    <a:pt x="392" y="2253"/>
                    <a:pt x="367" y="2253"/>
                  </a:cubicBezTo>
                  <a:lnTo>
                    <a:pt x="180" y="2253"/>
                  </a:lnTo>
                  <a:cubicBezTo>
                    <a:pt x="154" y="2253"/>
                    <a:pt x="134" y="2232"/>
                    <a:pt x="134" y="2206"/>
                  </a:cubicBezTo>
                  <a:lnTo>
                    <a:pt x="134" y="1927"/>
                  </a:lnTo>
                  <a:cubicBezTo>
                    <a:pt x="134" y="1901"/>
                    <a:pt x="154" y="1880"/>
                    <a:pt x="180" y="1880"/>
                  </a:cubicBezTo>
                  <a:lnTo>
                    <a:pt x="372" y="1880"/>
                  </a:lnTo>
                  <a:cubicBezTo>
                    <a:pt x="400" y="1880"/>
                    <a:pt x="426" y="1862"/>
                    <a:pt x="435" y="1835"/>
                  </a:cubicBezTo>
                  <a:cubicBezTo>
                    <a:pt x="436" y="1833"/>
                    <a:pt x="437" y="1830"/>
                    <a:pt x="437" y="1829"/>
                  </a:cubicBezTo>
                  <a:cubicBezTo>
                    <a:pt x="461" y="1736"/>
                    <a:pt x="499" y="1647"/>
                    <a:pt x="549" y="1565"/>
                  </a:cubicBezTo>
                  <a:cubicBezTo>
                    <a:pt x="565" y="1539"/>
                    <a:pt x="561" y="1506"/>
                    <a:pt x="541" y="1484"/>
                  </a:cubicBezTo>
                  <a:lnTo>
                    <a:pt x="402" y="1345"/>
                  </a:lnTo>
                  <a:cubicBezTo>
                    <a:pt x="384" y="1327"/>
                    <a:pt x="384" y="1297"/>
                    <a:pt x="402" y="1279"/>
                  </a:cubicBezTo>
                  <a:lnTo>
                    <a:pt x="599" y="1081"/>
                  </a:lnTo>
                  <a:cubicBezTo>
                    <a:pt x="617" y="1064"/>
                    <a:pt x="648" y="1064"/>
                    <a:pt x="665" y="1081"/>
                  </a:cubicBezTo>
                  <a:lnTo>
                    <a:pt x="811" y="1227"/>
                  </a:lnTo>
                  <a:cubicBezTo>
                    <a:pt x="837" y="1253"/>
                    <a:pt x="879" y="1253"/>
                    <a:pt x="905" y="1227"/>
                  </a:cubicBezTo>
                  <a:cubicBezTo>
                    <a:pt x="908" y="1225"/>
                    <a:pt x="908" y="1222"/>
                    <a:pt x="910" y="1220"/>
                  </a:cubicBezTo>
                  <a:cubicBezTo>
                    <a:pt x="985" y="1178"/>
                    <a:pt x="1065" y="1146"/>
                    <a:pt x="1148" y="1125"/>
                  </a:cubicBezTo>
                  <a:cubicBezTo>
                    <a:pt x="1158" y="1123"/>
                    <a:pt x="1167" y="1118"/>
                    <a:pt x="1175" y="1112"/>
                  </a:cubicBezTo>
                  <a:cubicBezTo>
                    <a:pt x="1191" y="1099"/>
                    <a:pt x="1200" y="1076"/>
                    <a:pt x="1200" y="1055"/>
                  </a:cubicBezTo>
                  <a:lnTo>
                    <a:pt x="1200" y="860"/>
                  </a:lnTo>
                  <a:cubicBezTo>
                    <a:pt x="1200" y="834"/>
                    <a:pt x="1221" y="813"/>
                    <a:pt x="1247" y="813"/>
                  </a:cubicBezTo>
                  <a:lnTo>
                    <a:pt x="1526" y="813"/>
                  </a:lnTo>
                  <a:cubicBezTo>
                    <a:pt x="1552" y="813"/>
                    <a:pt x="1573" y="835"/>
                    <a:pt x="1573" y="860"/>
                  </a:cubicBezTo>
                  <a:lnTo>
                    <a:pt x="1573" y="1058"/>
                  </a:lnTo>
                  <a:cubicBezTo>
                    <a:pt x="1573" y="1061"/>
                    <a:pt x="1574" y="1067"/>
                    <a:pt x="1574" y="1070"/>
                  </a:cubicBezTo>
                  <a:cubicBezTo>
                    <a:pt x="1578" y="1097"/>
                    <a:pt x="1598" y="1119"/>
                    <a:pt x="1624" y="1126"/>
                  </a:cubicBezTo>
                  <a:cubicBezTo>
                    <a:pt x="1716" y="1149"/>
                    <a:pt x="1803" y="1185"/>
                    <a:pt x="1885" y="1233"/>
                  </a:cubicBezTo>
                  <a:cubicBezTo>
                    <a:pt x="1912" y="1250"/>
                    <a:pt x="1946" y="1244"/>
                    <a:pt x="1968" y="1222"/>
                  </a:cubicBezTo>
                  <a:lnTo>
                    <a:pt x="2108" y="1081"/>
                  </a:lnTo>
                  <a:cubicBezTo>
                    <a:pt x="2126" y="1064"/>
                    <a:pt x="2157" y="1064"/>
                    <a:pt x="2174" y="1081"/>
                  </a:cubicBezTo>
                  <a:lnTo>
                    <a:pt x="2372" y="1279"/>
                  </a:lnTo>
                  <a:cubicBezTo>
                    <a:pt x="2389" y="1297"/>
                    <a:pt x="2389" y="1327"/>
                    <a:pt x="2372" y="1345"/>
                  </a:cubicBezTo>
                  <a:lnTo>
                    <a:pt x="2231" y="1483"/>
                  </a:lnTo>
                  <a:cubicBezTo>
                    <a:pt x="2224" y="1490"/>
                    <a:pt x="2219" y="1499"/>
                    <a:pt x="2216" y="1508"/>
                  </a:cubicBezTo>
                  <a:lnTo>
                    <a:pt x="1788" y="1508"/>
                  </a:lnTo>
                  <a:cubicBezTo>
                    <a:pt x="1670" y="1425"/>
                    <a:pt x="1532" y="1381"/>
                    <a:pt x="1387" y="1381"/>
                  </a:cubicBezTo>
                  <a:cubicBezTo>
                    <a:pt x="1000" y="1381"/>
                    <a:pt x="686" y="1695"/>
                    <a:pt x="686" y="2082"/>
                  </a:cubicBezTo>
                  <a:cubicBezTo>
                    <a:pt x="686" y="2469"/>
                    <a:pt x="1000" y="2783"/>
                    <a:pt x="1387" y="2783"/>
                  </a:cubicBezTo>
                  <a:cubicBezTo>
                    <a:pt x="1489" y="2783"/>
                    <a:pt x="1588" y="2761"/>
                    <a:pt x="1680" y="2719"/>
                  </a:cubicBezTo>
                  <a:cubicBezTo>
                    <a:pt x="1690" y="2714"/>
                    <a:pt x="1697" y="2708"/>
                    <a:pt x="1703" y="2700"/>
                  </a:cubicBezTo>
                  <a:lnTo>
                    <a:pt x="2286" y="2700"/>
                  </a:lnTo>
                  <a:cubicBezTo>
                    <a:pt x="2287" y="2703"/>
                    <a:pt x="2288" y="2705"/>
                    <a:pt x="2290" y="2707"/>
                  </a:cubicBezTo>
                  <a:lnTo>
                    <a:pt x="2290" y="2707"/>
                  </a:lnTo>
                  <a:close/>
                  <a:moveTo>
                    <a:pt x="3625" y="1123"/>
                  </a:moveTo>
                  <a:lnTo>
                    <a:pt x="3625" y="1123"/>
                  </a:lnTo>
                  <a:cubicBezTo>
                    <a:pt x="3503" y="1277"/>
                    <a:pt x="3278" y="1303"/>
                    <a:pt x="3124" y="1181"/>
                  </a:cubicBezTo>
                  <a:cubicBezTo>
                    <a:pt x="2970" y="1059"/>
                    <a:pt x="2944" y="834"/>
                    <a:pt x="3066" y="680"/>
                  </a:cubicBezTo>
                  <a:cubicBezTo>
                    <a:pt x="3136" y="592"/>
                    <a:pt x="3241" y="545"/>
                    <a:pt x="3346" y="545"/>
                  </a:cubicBezTo>
                  <a:cubicBezTo>
                    <a:pt x="3423" y="545"/>
                    <a:pt x="3501" y="570"/>
                    <a:pt x="3567" y="622"/>
                  </a:cubicBezTo>
                  <a:cubicBezTo>
                    <a:pt x="3721" y="744"/>
                    <a:pt x="3747" y="969"/>
                    <a:pt x="3625" y="1123"/>
                  </a:cubicBezTo>
                  <a:lnTo>
                    <a:pt x="3625" y="1123"/>
                  </a:lnTo>
                  <a:close/>
                  <a:moveTo>
                    <a:pt x="2781" y="1462"/>
                  </a:moveTo>
                  <a:lnTo>
                    <a:pt x="2781" y="1462"/>
                  </a:lnTo>
                  <a:cubicBezTo>
                    <a:pt x="2780" y="1456"/>
                    <a:pt x="2781" y="1450"/>
                    <a:pt x="2785" y="1445"/>
                  </a:cubicBezTo>
                  <a:lnTo>
                    <a:pt x="2860" y="1349"/>
                  </a:lnTo>
                  <a:cubicBezTo>
                    <a:pt x="2875" y="1331"/>
                    <a:pt x="2875" y="1305"/>
                    <a:pt x="2861" y="1287"/>
                  </a:cubicBezTo>
                  <a:cubicBezTo>
                    <a:pt x="2823" y="1238"/>
                    <a:pt x="2792" y="1184"/>
                    <a:pt x="2770" y="1126"/>
                  </a:cubicBezTo>
                  <a:cubicBezTo>
                    <a:pt x="2761" y="1104"/>
                    <a:pt x="2740" y="1092"/>
                    <a:pt x="2717" y="1094"/>
                  </a:cubicBezTo>
                  <a:lnTo>
                    <a:pt x="2598" y="1108"/>
                  </a:lnTo>
                  <a:cubicBezTo>
                    <a:pt x="2586" y="1110"/>
                    <a:pt x="2574" y="1101"/>
                    <a:pt x="2573" y="1088"/>
                  </a:cubicBezTo>
                  <a:lnTo>
                    <a:pt x="2552" y="910"/>
                  </a:lnTo>
                  <a:cubicBezTo>
                    <a:pt x="2551" y="903"/>
                    <a:pt x="2555" y="897"/>
                    <a:pt x="2557" y="894"/>
                  </a:cubicBezTo>
                  <a:cubicBezTo>
                    <a:pt x="2559" y="891"/>
                    <a:pt x="2564" y="886"/>
                    <a:pt x="2572" y="885"/>
                  </a:cubicBezTo>
                  <a:lnTo>
                    <a:pt x="2689" y="872"/>
                  </a:lnTo>
                  <a:cubicBezTo>
                    <a:pt x="2712" y="870"/>
                    <a:pt x="2730" y="851"/>
                    <a:pt x="2733" y="828"/>
                  </a:cubicBezTo>
                  <a:cubicBezTo>
                    <a:pt x="2740" y="765"/>
                    <a:pt x="2757" y="705"/>
                    <a:pt x="2783" y="648"/>
                  </a:cubicBezTo>
                  <a:cubicBezTo>
                    <a:pt x="2793" y="627"/>
                    <a:pt x="2786" y="602"/>
                    <a:pt x="2768" y="587"/>
                  </a:cubicBezTo>
                  <a:lnTo>
                    <a:pt x="2677" y="515"/>
                  </a:lnTo>
                  <a:cubicBezTo>
                    <a:pt x="2667" y="508"/>
                    <a:pt x="2666" y="493"/>
                    <a:pt x="2673" y="483"/>
                  </a:cubicBezTo>
                  <a:lnTo>
                    <a:pt x="2785" y="343"/>
                  </a:lnTo>
                  <a:cubicBezTo>
                    <a:pt x="2790" y="337"/>
                    <a:pt x="2796" y="335"/>
                    <a:pt x="2800" y="335"/>
                  </a:cubicBezTo>
                  <a:cubicBezTo>
                    <a:pt x="2803" y="334"/>
                    <a:pt x="2810" y="334"/>
                    <a:pt x="2816" y="339"/>
                  </a:cubicBezTo>
                  <a:lnTo>
                    <a:pt x="2907" y="411"/>
                  </a:lnTo>
                  <a:cubicBezTo>
                    <a:pt x="2925" y="426"/>
                    <a:pt x="2952" y="425"/>
                    <a:pt x="2970" y="411"/>
                  </a:cubicBezTo>
                  <a:cubicBezTo>
                    <a:pt x="3020" y="373"/>
                    <a:pt x="3075" y="342"/>
                    <a:pt x="3134" y="321"/>
                  </a:cubicBezTo>
                  <a:cubicBezTo>
                    <a:pt x="3155" y="313"/>
                    <a:pt x="3169" y="291"/>
                    <a:pt x="3166" y="268"/>
                  </a:cubicBezTo>
                  <a:lnTo>
                    <a:pt x="3153" y="152"/>
                  </a:lnTo>
                  <a:cubicBezTo>
                    <a:pt x="3151" y="140"/>
                    <a:pt x="3160" y="128"/>
                    <a:pt x="3173" y="127"/>
                  </a:cubicBezTo>
                  <a:lnTo>
                    <a:pt x="3350" y="106"/>
                  </a:lnTo>
                  <a:cubicBezTo>
                    <a:pt x="3362" y="106"/>
                    <a:pt x="3374" y="114"/>
                    <a:pt x="3376" y="126"/>
                  </a:cubicBezTo>
                  <a:lnTo>
                    <a:pt x="3389" y="243"/>
                  </a:lnTo>
                  <a:cubicBezTo>
                    <a:pt x="3392" y="266"/>
                    <a:pt x="3410" y="284"/>
                    <a:pt x="3433" y="287"/>
                  </a:cubicBezTo>
                  <a:cubicBezTo>
                    <a:pt x="3495" y="296"/>
                    <a:pt x="3555" y="313"/>
                    <a:pt x="3611" y="339"/>
                  </a:cubicBezTo>
                  <a:cubicBezTo>
                    <a:pt x="3632" y="349"/>
                    <a:pt x="3657" y="343"/>
                    <a:pt x="3672" y="325"/>
                  </a:cubicBezTo>
                  <a:lnTo>
                    <a:pt x="3746" y="231"/>
                  </a:lnTo>
                  <a:cubicBezTo>
                    <a:pt x="3751" y="225"/>
                    <a:pt x="3758" y="223"/>
                    <a:pt x="3761" y="223"/>
                  </a:cubicBezTo>
                  <a:cubicBezTo>
                    <a:pt x="3765" y="223"/>
                    <a:pt x="3771" y="223"/>
                    <a:pt x="3778" y="227"/>
                  </a:cubicBezTo>
                  <a:lnTo>
                    <a:pt x="3918" y="339"/>
                  </a:lnTo>
                  <a:cubicBezTo>
                    <a:pt x="3924" y="344"/>
                    <a:pt x="3926" y="350"/>
                    <a:pt x="3927" y="354"/>
                  </a:cubicBezTo>
                  <a:cubicBezTo>
                    <a:pt x="3927" y="357"/>
                    <a:pt x="3927" y="364"/>
                    <a:pt x="3922" y="370"/>
                  </a:cubicBezTo>
                  <a:lnTo>
                    <a:pt x="3846" y="467"/>
                  </a:lnTo>
                  <a:cubicBezTo>
                    <a:pt x="3833" y="483"/>
                    <a:pt x="3831" y="505"/>
                    <a:pt x="3842" y="523"/>
                  </a:cubicBezTo>
                  <a:cubicBezTo>
                    <a:pt x="3843" y="525"/>
                    <a:pt x="3844" y="527"/>
                    <a:pt x="3845" y="529"/>
                  </a:cubicBezTo>
                  <a:cubicBezTo>
                    <a:pt x="3882" y="578"/>
                    <a:pt x="3911" y="631"/>
                    <a:pt x="3932" y="688"/>
                  </a:cubicBezTo>
                  <a:cubicBezTo>
                    <a:pt x="3940" y="710"/>
                    <a:pt x="3967" y="723"/>
                    <a:pt x="3990" y="721"/>
                  </a:cubicBezTo>
                  <a:lnTo>
                    <a:pt x="4109" y="707"/>
                  </a:lnTo>
                  <a:cubicBezTo>
                    <a:pt x="4122" y="705"/>
                    <a:pt x="4133" y="714"/>
                    <a:pt x="4134" y="727"/>
                  </a:cubicBezTo>
                  <a:lnTo>
                    <a:pt x="4155" y="905"/>
                  </a:lnTo>
                  <a:cubicBezTo>
                    <a:pt x="4156" y="913"/>
                    <a:pt x="4152" y="918"/>
                    <a:pt x="4150" y="921"/>
                  </a:cubicBezTo>
                  <a:cubicBezTo>
                    <a:pt x="4148" y="924"/>
                    <a:pt x="4143" y="929"/>
                    <a:pt x="4135" y="930"/>
                  </a:cubicBezTo>
                  <a:lnTo>
                    <a:pt x="4004" y="945"/>
                  </a:lnTo>
                  <a:cubicBezTo>
                    <a:pt x="3977" y="948"/>
                    <a:pt x="3957" y="973"/>
                    <a:pt x="3960" y="1001"/>
                  </a:cubicBezTo>
                  <a:cubicBezTo>
                    <a:pt x="3960" y="1002"/>
                    <a:pt x="3961" y="1003"/>
                    <a:pt x="3961" y="1004"/>
                  </a:cubicBezTo>
                  <a:cubicBezTo>
                    <a:pt x="3954" y="1050"/>
                    <a:pt x="3941" y="1094"/>
                    <a:pt x="3924" y="1136"/>
                  </a:cubicBezTo>
                  <a:lnTo>
                    <a:pt x="3889" y="1101"/>
                  </a:lnTo>
                  <a:cubicBezTo>
                    <a:pt x="3859" y="1071"/>
                    <a:pt x="3821" y="1051"/>
                    <a:pt x="3779" y="1043"/>
                  </a:cubicBezTo>
                  <a:cubicBezTo>
                    <a:pt x="3837" y="866"/>
                    <a:pt x="3783" y="665"/>
                    <a:pt x="3629" y="543"/>
                  </a:cubicBezTo>
                  <a:cubicBezTo>
                    <a:pt x="3432" y="387"/>
                    <a:pt x="3144" y="420"/>
                    <a:pt x="2987" y="618"/>
                  </a:cubicBezTo>
                  <a:cubicBezTo>
                    <a:pt x="2912" y="714"/>
                    <a:pt x="2878" y="833"/>
                    <a:pt x="2892" y="954"/>
                  </a:cubicBezTo>
                  <a:cubicBezTo>
                    <a:pt x="2906" y="1075"/>
                    <a:pt x="2966" y="1184"/>
                    <a:pt x="3062" y="1260"/>
                  </a:cubicBezTo>
                  <a:cubicBezTo>
                    <a:pt x="3146" y="1326"/>
                    <a:pt x="3246" y="1358"/>
                    <a:pt x="3345" y="1358"/>
                  </a:cubicBezTo>
                  <a:cubicBezTo>
                    <a:pt x="3464" y="1358"/>
                    <a:pt x="3583" y="1311"/>
                    <a:pt x="3671" y="1222"/>
                  </a:cubicBezTo>
                  <a:lnTo>
                    <a:pt x="3671" y="1508"/>
                  </a:lnTo>
                  <a:lnTo>
                    <a:pt x="2813" y="1508"/>
                  </a:lnTo>
                  <a:lnTo>
                    <a:pt x="2781" y="1462"/>
                  </a:lnTo>
                  <a:lnTo>
                    <a:pt x="2781" y="1462"/>
                  </a:lnTo>
                  <a:close/>
                  <a:moveTo>
                    <a:pt x="4737" y="1949"/>
                  </a:moveTo>
                  <a:lnTo>
                    <a:pt x="4737" y="1949"/>
                  </a:lnTo>
                  <a:lnTo>
                    <a:pt x="4000" y="1212"/>
                  </a:lnTo>
                  <a:cubicBezTo>
                    <a:pt x="4002" y="1209"/>
                    <a:pt x="4005" y="1205"/>
                    <a:pt x="4007" y="1201"/>
                  </a:cubicBezTo>
                  <a:cubicBezTo>
                    <a:pt x="4030" y="1150"/>
                    <a:pt x="4045" y="1096"/>
                    <a:pt x="4056" y="1040"/>
                  </a:cubicBezTo>
                  <a:lnTo>
                    <a:pt x="4147" y="1030"/>
                  </a:lnTo>
                  <a:cubicBezTo>
                    <a:pt x="4179" y="1026"/>
                    <a:pt x="4209" y="1010"/>
                    <a:pt x="4229" y="984"/>
                  </a:cubicBezTo>
                  <a:cubicBezTo>
                    <a:pt x="4249" y="958"/>
                    <a:pt x="4259" y="926"/>
                    <a:pt x="4255" y="893"/>
                  </a:cubicBezTo>
                  <a:lnTo>
                    <a:pt x="4234" y="715"/>
                  </a:lnTo>
                  <a:cubicBezTo>
                    <a:pt x="4226" y="648"/>
                    <a:pt x="4165" y="600"/>
                    <a:pt x="4098" y="607"/>
                  </a:cubicBezTo>
                  <a:lnTo>
                    <a:pt x="4012" y="617"/>
                  </a:lnTo>
                  <a:cubicBezTo>
                    <a:pt x="3994" y="575"/>
                    <a:pt x="3972" y="535"/>
                    <a:pt x="3948" y="500"/>
                  </a:cubicBezTo>
                  <a:lnTo>
                    <a:pt x="4001" y="433"/>
                  </a:lnTo>
                  <a:cubicBezTo>
                    <a:pt x="4021" y="407"/>
                    <a:pt x="4030" y="375"/>
                    <a:pt x="4026" y="342"/>
                  </a:cubicBezTo>
                  <a:cubicBezTo>
                    <a:pt x="4023" y="310"/>
                    <a:pt x="4006" y="280"/>
                    <a:pt x="3981" y="260"/>
                  </a:cubicBezTo>
                  <a:lnTo>
                    <a:pt x="3840" y="149"/>
                  </a:lnTo>
                  <a:cubicBezTo>
                    <a:pt x="3814" y="128"/>
                    <a:pt x="3782" y="119"/>
                    <a:pt x="3749" y="123"/>
                  </a:cubicBezTo>
                  <a:cubicBezTo>
                    <a:pt x="3717" y="127"/>
                    <a:pt x="3687" y="143"/>
                    <a:pt x="3667" y="169"/>
                  </a:cubicBezTo>
                  <a:lnTo>
                    <a:pt x="3617" y="232"/>
                  </a:lnTo>
                  <a:cubicBezTo>
                    <a:pt x="3574" y="216"/>
                    <a:pt x="3530" y="203"/>
                    <a:pt x="3485" y="194"/>
                  </a:cubicBezTo>
                  <a:lnTo>
                    <a:pt x="3475" y="114"/>
                  </a:lnTo>
                  <a:cubicBezTo>
                    <a:pt x="3468" y="47"/>
                    <a:pt x="3406" y="0"/>
                    <a:pt x="3339" y="7"/>
                  </a:cubicBezTo>
                  <a:lnTo>
                    <a:pt x="3161" y="27"/>
                  </a:lnTo>
                  <a:cubicBezTo>
                    <a:pt x="3128" y="31"/>
                    <a:pt x="3099" y="47"/>
                    <a:pt x="3079" y="73"/>
                  </a:cubicBezTo>
                  <a:cubicBezTo>
                    <a:pt x="3058" y="99"/>
                    <a:pt x="3049" y="131"/>
                    <a:pt x="3053" y="163"/>
                  </a:cubicBezTo>
                  <a:lnTo>
                    <a:pt x="3062" y="241"/>
                  </a:lnTo>
                  <a:cubicBezTo>
                    <a:pt x="3019" y="259"/>
                    <a:pt x="2979" y="282"/>
                    <a:pt x="2940" y="309"/>
                  </a:cubicBezTo>
                  <a:lnTo>
                    <a:pt x="2879" y="260"/>
                  </a:lnTo>
                  <a:cubicBezTo>
                    <a:pt x="2853" y="240"/>
                    <a:pt x="2821" y="231"/>
                    <a:pt x="2788" y="235"/>
                  </a:cubicBezTo>
                  <a:cubicBezTo>
                    <a:pt x="2755" y="238"/>
                    <a:pt x="2726" y="255"/>
                    <a:pt x="2706" y="280"/>
                  </a:cubicBezTo>
                  <a:lnTo>
                    <a:pt x="2595" y="421"/>
                  </a:lnTo>
                  <a:cubicBezTo>
                    <a:pt x="2552" y="474"/>
                    <a:pt x="2561" y="552"/>
                    <a:pt x="2615" y="594"/>
                  </a:cubicBezTo>
                  <a:lnTo>
                    <a:pt x="2676" y="643"/>
                  </a:lnTo>
                  <a:cubicBezTo>
                    <a:pt x="2659" y="686"/>
                    <a:pt x="2647" y="731"/>
                    <a:pt x="2639" y="777"/>
                  </a:cubicBezTo>
                  <a:lnTo>
                    <a:pt x="2560" y="786"/>
                  </a:lnTo>
                  <a:cubicBezTo>
                    <a:pt x="2528" y="789"/>
                    <a:pt x="2498" y="806"/>
                    <a:pt x="2478" y="832"/>
                  </a:cubicBezTo>
                  <a:cubicBezTo>
                    <a:pt x="2457" y="857"/>
                    <a:pt x="2448" y="890"/>
                    <a:pt x="2452" y="922"/>
                  </a:cubicBezTo>
                  <a:lnTo>
                    <a:pt x="2473" y="1100"/>
                  </a:lnTo>
                  <a:cubicBezTo>
                    <a:pt x="2481" y="1168"/>
                    <a:pt x="2542" y="1216"/>
                    <a:pt x="2609" y="1208"/>
                  </a:cubicBezTo>
                  <a:lnTo>
                    <a:pt x="2691" y="1198"/>
                  </a:lnTo>
                  <a:cubicBezTo>
                    <a:pt x="2710" y="1240"/>
                    <a:pt x="2732" y="1280"/>
                    <a:pt x="2758" y="1317"/>
                  </a:cubicBezTo>
                  <a:lnTo>
                    <a:pt x="2706" y="1382"/>
                  </a:lnTo>
                  <a:cubicBezTo>
                    <a:pt x="2680" y="1416"/>
                    <a:pt x="2673" y="1462"/>
                    <a:pt x="2688" y="1502"/>
                  </a:cubicBezTo>
                  <a:cubicBezTo>
                    <a:pt x="2688" y="1504"/>
                    <a:pt x="2690" y="1506"/>
                    <a:pt x="2691" y="1508"/>
                  </a:cubicBezTo>
                  <a:lnTo>
                    <a:pt x="2397" y="1508"/>
                  </a:lnTo>
                  <a:lnTo>
                    <a:pt x="2466" y="1440"/>
                  </a:lnTo>
                  <a:cubicBezTo>
                    <a:pt x="2537" y="1369"/>
                    <a:pt x="2537" y="1255"/>
                    <a:pt x="2466" y="1184"/>
                  </a:cubicBezTo>
                  <a:lnTo>
                    <a:pt x="2269" y="987"/>
                  </a:lnTo>
                  <a:cubicBezTo>
                    <a:pt x="2198" y="916"/>
                    <a:pt x="2084" y="916"/>
                    <a:pt x="2013" y="987"/>
                  </a:cubicBezTo>
                  <a:lnTo>
                    <a:pt x="1908" y="1092"/>
                  </a:lnTo>
                  <a:cubicBezTo>
                    <a:pt x="1843" y="1058"/>
                    <a:pt x="1776" y="1031"/>
                    <a:pt x="1707" y="1010"/>
                  </a:cubicBezTo>
                  <a:lnTo>
                    <a:pt x="1707" y="860"/>
                  </a:lnTo>
                  <a:cubicBezTo>
                    <a:pt x="1707" y="760"/>
                    <a:pt x="1626" y="679"/>
                    <a:pt x="1526" y="679"/>
                  </a:cubicBezTo>
                  <a:lnTo>
                    <a:pt x="1247" y="679"/>
                  </a:lnTo>
                  <a:cubicBezTo>
                    <a:pt x="1147" y="679"/>
                    <a:pt x="1066" y="760"/>
                    <a:pt x="1066" y="860"/>
                  </a:cubicBezTo>
                  <a:lnTo>
                    <a:pt x="1066" y="1009"/>
                  </a:lnTo>
                  <a:cubicBezTo>
                    <a:pt x="997" y="1029"/>
                    <a:pt x="929" y="1057"/>
                    <a:pt x="865" y="1091"/>
                  </a:cubicBezTo>
                  <a:lnTo>
                    <a:pt x="760" y="987"/>
                  </a:lnTo>
                  <a:cubicBezTo>
                    <a:pt x="692" y="919"/>
                    <a:pt x="573" y="919"/>
                    <a:pt x="505" y="987"/>
                  </a:cubicBezTo>
                  <a:lnTo>
                    <a:pt x="307" y="1184"/>
                  </a:lnTo>
                  <a:cubicBezTo>
                    <a:pt x="273" y="1218"/>
                    <a:pt x="254" y="1264"/>
                    <a:pt x="254" y="1312"/>
                  </a:cubicBezTo>
                  <a:cubicBezTo>
                    <a:pt x="254" y="1360"/>
                    <a:pt x="273" y="1406"/>
                    <a:pt x="307" y="1440"/>
                  </a:cubicBezTo>
                  <a:lnTo>
                    <a:pt x="408" y="1541"/>
                  </a:lnTo>
                  <a:cubicBezTo>
                    <a:pt x="372" y="1607"/>
                    <a:pt x="343" y="1676"/>
                    <a:pt x="321" y="1746"/>
                  </a:cubicBezTo>
                  <a:lnTo>
                    <a:pt x="180" y="1746"/>
                  </a:lnTo>
                  <a:cubicBezTo>
                    <a:pt x="81" y="1746"/>
                    <a:pt x="0" y="1827"/>
                    <a:pt x="0" y="1927"/>
                  </a:cubicBezTo>
                  <a:lnTo>
                    <a:pt x="0" y="2206"/>
                  </a:lnTo>
                  <a:cubicBezTo>
                    <a:pt x="0" y="2306"/>
                    <a:pt x="81" y="2387"/>
                    <a:pt x="180" y="2387"/>
                  </a:cubicBezTo>
                  <a:lnTo>
                    <a:pt x="315" y="2387"/>
                  </a:lnTo>
                  <a:cubicBezTo>
                    <a:pt x="337" y="2460"/>
                    <a:pt x="365" y="2531"/>
                    <a:pt x="401" y="2598"/>
                  </a:cubicBezTo>
                  <a:lnTo>
                    <a:pt x="307" y="2693"/>
                  </a:lnTo>
                  <a:cubicBezTo>
                    <a:pt x="237" y="2763"/>
                    <a:pt x="237" y="2878"/>
                    <a:pt x="307" y="2948"/>
                  </a:cubicBezTo>
                  <a:lnTo>
                    <a:pt x="505" y="3146"/>
                  </a:lnTo>
                  <a:cubicBezTo>
                    <a:pt x="573" y="3214"/>
                    <a:pt x="692" y="3214"/>
                    <a:pt x="760" y="3146"/>
                  </a:cubicBezTo>
                  <a:lnTo>
                    <a:pt x="852" y="3054"/>
                  </a:lnTo>
                  <a:cubicBezTo>
                    <a:pt x="920" y="3091"/>
                    <a:pt x="991" y="3121"/>
                    <a:pt x="1066" y="3143"/>
                  </a:cubicBezTo>
                  <a:lnTo>
                    <a:pt x="1066" y="3273"/>
                  </a:lnTo>
                  <a:cubicBezTo>
                    <a:pt x="1066" y="3372"/>
                    <a:pt x="1147" y="3454"/>
                    <a:pt x="1247" y="3454"/>
                  </a:cubicBezTo>
                  <a:lnTo>
                    <a:pt x="1526" y="3454"/>
                  </a:lnTo>
                  <a:cubicBezTo>
                    <a:pt x="1626" y="3454"/>
                    <a:pt x="1707" y="3372"/>
                    <a:pt x="1707" y="3273"/>
                  </a:cubicBezTo>
                  <a:lnTo>
                    <a:pt x="1707" y="3142"/>
                  </a:lnTo>
                  <a:cubicBezTo>
                    <a:pt x="1781" y="3120"/>
                    <a:pt x="1852" y="3090"/>
                    <a:pt x="1920" y="3053"/>
                  </a:cubicBezTo>
                  <a:lnTo>
                    <a:pt x="2013" y="3146"/>
                  </a:lnTo>
                  <a:cubicBezTo>
                    <a:pt x="2081" y="3214"/>
                    <a:pt x="2201" y="3214"/>
                    <a:pt x="2269" y="3146"/>
                  </a:cubicBezTo>
                  <a:lnTo>
                    <a:pt x="2466" y="2948"/>
                  </a:lnTo>
                  <a:cubicBezTo>
                    <a:pt x="2534" y="2880"/>
                    <a:pt x="2536" y="2771"/>
                    <a:pt x="2472" y="2700"/>
                  </a:cubicBezTo>
                  <a:lnTo>
                    <a:pt x="3671" y="2700"/>
                  </a:lnTo>
                  <a:lnTo>
                    <a:pt x="3671" y="3095"/>
                  </a:lnTo>
                  <a:cubicBezTo>
                    <a:pt x="3671" y="3132"/>
                    <a:pt x="3701" y="3162"/>
                    <a:pt x="3738" y="3162"/>
                  </a:cubicBezTo>
                  <a:cubicBezTo>
                    <a:pt x="3795" y="3162"/>
                    <a:pt x="3849" y="3140"/>
                    <a:pt x="3889" y="3100"/>
                  </a:cubicBezTo>
                  <a:lnTo>
                    <a:pt x="4737" y="2251"/>
                  </a:lnTo>
                  <a:cubicBezTo>
                    <a:pt x="4820" y="2168"/>
                    <a:pt x="4820" y="2033"/>
                    <a:pt x="4737" y="1949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4" name="Google Shape;1394;p57"/>
          <p:cNvSpPr txBox="1"/>
          <p:nvPr/>
        </p:nvSpPr>
        <p:spPr>
          <a:xfrm>
            <a:off x="5696385" y="1847852"/>
            <a:ext cx="22287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Разделение </a:t>
            </a:r>
            <a:b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на два класса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57"/>
          <p:cNvSpPr txBox="1"/>
          <p:nvPr/>
        </p:nvSpPr>
        <p:spPr>
          <a:xfrm>
            <a:off x="5696587" y="2484247"/>
            <a:ext cx="3555928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  <a:t>поиск разделяющей гиперплоскости </a:t>
            </a:r>
            <a:b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B0D0F"/>
                </a:solidFill>
                <a:latin typeface="Calibri"/>
                <a:ea typeface="Calibri"/>
                <a:cs typeface="Calibri"/>
                <a:sym typeface="Calibri"/>
              </a:rPr>
              <a:t>в 512-мерном пространстве</a:t>
            </a:r>
            <a:endParaRPr/>
          </a:p>
        </p:txBody>
      </p:sp>
      <p:grpSp>
        <p:nvGrpSpPr>
          <p:cNvPr id="1396" name="Google Shape;1396;p57"/>
          <p:cNvGrpSpPr/>
          <p:nvPr/>
        </p:nvGrpSpPr>
        <p:grpSpPr>
          <a:xfrm>
            <a:off x="4607034" y="1910714"/>
            <a:ext cx="966460" cy="973800"/>
            <a:chOff x="4076859" y="2084917"/>
            <a:chExt cx="966460" cy="973800"/>
          </a:xfrm>
        </p:grpSpPr>
        <p:sp>
          <p:nvSpPr>
            <p:cNvPr id="1397" name="Google Shape;1397;p57"/>
            <p:cNvSpPr/>
            <p:nvPr/>
          </p:nvSpPr>
          <p:spPr>
            <a:xfrm>
              <a:off x="4100681" y="2084917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98" name="Google Shape;1398;p57"/>
            <p:cNvCxnSpPr>
              <a:stCxn id="1397" idx="3"/>
              <a:endCxn id="1397" idx="5"/>
            </p:cNvCxnSpPr>
            <p:nvPr/>
          </p:nvCxnSpPr>
          <p:spPr>
            <a:xfrm>
              <a:off x="4238727" y="2915993"/>
              <a:ext cx="666600" cy="0"/>
            </a:xfrm>
            <a:prstGeom prst="straightConnector1">
              <a:avLst/>
            </a:prstGeom>
            <a:noFill/>
            <a:ln cap="flat" cmpd="sng" w="9525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399" name="Google Shape;1399;p57"/>
            <p:cNvCxnSpPr>
              <a:stCxn id="1397" idx="3"/>
              <a:endCxn id="1397" idx="1"/>
            </p:cNvCxnSpPr>
            <p:nvPr/>
          </p:nvCxnSpPr>
          <p:spPr>
            <a:xfrm rot="10800000">
              <a:off x="4238727" y="2227493"/>
              <a:ext cx="0" cy="688500"/>
            </a:xfrm>
            <a:prstGeom prst="straightConnector1">
              <a:avLst/>
            </a:prstGeom>
            <a:noFill/>
            <a:ln cap="flat" cmpd="sng" w="9525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400" name="Google Shape;1400;p57"/>
            <p:cNvSpPr txBox="1"/>
            <p:nvPr/>
          </p:nvSpPr>
          <p:spPr>
            <a:xfrm>
              <a:off x="4076859" y="253405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1" name="Google Shape;1401;p57"/>
            <p:cNvSpPr txBox="1"/>
            <p:nvPr/>
          </p:nvSpPr>
          <p:spPr>
            <a:xfrm>
              <a:off x="4138443" y="264440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2" name="Google Shape;1402;p57"/>
            <p:cNvSpPr txBox="1"/>
            <p:nvPr/>
          </p:nvSpPr>
          <p:spPr>
            <a:xfrm>
              <a:off x="4151309" y="251206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3" name="Google Shape;1403;p57"/>
            <p:cNvSpPr txBox="1"/>
            <p:nvPr/>
          </p:nvSpPr>
          <p:spPr>
            <a:xfrm>
              <a:off x="4235011" y="271533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4" name="Google Shape;1404;p57"/>
            <p:cNvSpPr txBox="1"/>
            <p:nvPr/>
          </p:nvSpPr>
          <p:spPr>
            <a:xfrm>
              <a:off x="4428281" y="2381972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5" name="Google Shape;1405;p57"/>
            <p:cNvSpPr txBox="1"/>
            <p:nvPr/>
          </p:nvSpPr>
          <p:spPr>
            <a:xfrm>
              <a:off x="4125438" y="23860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6" name="Google Shape;1406;p57"/>
            <p:cNvSpPr txBox="1"/>
            <p:nvPr/>
          </p:nvSpPr>
          <p:spPr>
            <a:xfrm>
              <a:off x="4225178" y="23636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7" name="Google Shape;1407;p57"/>
            <p:cNvSpPr txBox="1"/>
            <p:nvPr/>
          </p:nvSpPr>
          <p:spPr>
            <a:xfrm>
              <a:off x="4242387" y="251740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8" name="Google Shape;1408;p57"/>
            <p:cNvSpPr txBox="1"/>
            <p:nvPr/>
          </p:nvSpPr>
          <p:spPr>
            <a:xfrm>
              <a:off x="4316603" y="2248143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09" name="Google Shape;1409;p57"/>
            <p:cNvSpPr txBox="1"/>
            <p:nvPr/>
          </p:nvSpPr>
          <p:spPr>
            <a:xfrm>
              <a:off x="4288925" y="246437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10" name="Google Shape;1410;p57"/>
            <p:cNvSpPr txBox="1"/>
            <p:nvPr/>
          </p:nvSpPr>
          <p:spPr>
            <a:xfrm>
              <a:off x="4335325" y="25194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11" name="Google Shape;1411;p57"/>
            <p:cNvSpPr txBox="1"/>
            <p:nvPr/>
          </p:nvSpPr>
          <p:spPr>
            <a:xfrm>
              <a:off x="4364778" y="244674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12" name="Google Shape;1412;p57"/>
            <p:cNvSpPr txBox="1"/>
            <p:nvPr/>
          </p:nvSpPr>
          <p:spPr>
            <a:xfrm>
              <a:off x="4297317" y="264783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13" name="Google Shape;1413;p57"/>
            <p:cNvSpPr txBox="1"/>
            <p:nvPr/>
          </p:nvSpPr>
          <p:spPr>
            <a:xfrm>
              <a:off x="4365450" y="2321740"/>
              <a:ext cx="125552" cy="122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14" name="Google Shape;1414;p57"/>
            <p:cNvSpPr txBox="1"/>
            <p:nvPr/>
          </p:nvSpPr>
          <p:spPr>
            <a:xfrm>
              <a:off x="4506833" y="26938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15" name="Google Shape;1415;p57"/>
            <p:cNvSpPr txBox="1"/>
            <p:nvPr/>
          </p:nvSpPr>
          <p:spPr>
            <a:xfrm>
              <a:off x="4632366" y="248130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16" name="Google Shape;1416;p57"/>
            <p:cNvSpPr txBox="1"/>
            <p:nvPr/>
          </p:nvSpPr>
          <p:spPr>
            <a:xfrm>
              <a:off x="4575857" y="2610526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17" name="Google Shape;1417;p57"/>
            <p:cNvSpPr txBox="1"/>
            <p:nvPr/>
          </p:nvSpPr>
          <p:spPr>
            <a:xfrm>
              <a:off x="4515371" y="247557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18" name="Google Shape;1418;p57"/>
            <p:cNvSpPr txBox="1"/>
            <p:nvPr/>
          </p:nvSpPr>
          <p:spPr>
            <a:xfrm>
              <a:off x="4553233" y="274895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19" name="Google Shape;1419;p57"/>
            <p:cNvSpPr txBox="1"/>
            <p:nvPr/>
          </p:nvSpPr>
          <p:spPr>
            <a:xfrm>
              <a:off x="4770097" y="266877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0" name="Google Shape;1420;p57"/>
            <p:cNvSpPr txBox="1"/>
            <p:nvPr/>
          </p:nvSpPr>
          <p:spPr>
            <a:xfrm>
              <a:off x="4628798" y="267811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1" name="Google Shape;1421;p57"/>
            <p:cNvSpPr txBox="1"/>
            <p:nvPr/>
          </p:nvSpPr>
          <p:spPr>
            <a:xfrm>
              <a:off x="4591496" y="25108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2" name="Google Shape;1422;p57"/>
            <p:cNvSpPr txBox="1"/>
            <p:nvPr/>
          </p:nvSpPr>
          <p:spPr>
            <a:xfrm>
              <a:off x="4690071" y="258306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3" name="Google Shape;1423;p57"/>
            <p:cNvSpPr txBox="1"/>
            <p:nvPr/>
          </p:nvSpPr>
          <p:spPr>
            <a:xfrm>
              <a:off x="4708913" y="27331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4" name="Google Shape;1424;p57"/>
            <p:cNvSpPr txBox="1"/>
            <p:nvPr/>
          </p:nvSpPr>
          <p:spPr>
            <a:xfrm>
              <a:off x="4728246" y="246596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5" name="Google Shape;1425;p57"/>
            <p:cNvSpPr txBox="1"/>
            <p:nvPr/>
          </p:nvSpPr>
          <p:spPr>
            <a:xfrm>
              <a:off x="4642727" y="238279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26" name="Google Shape;1426;p57"/>
            <p:cNvSpPr txBox="1"/>
            <p:nvPr/>
          </p:nvSpPr>
          <p:spPr>
            <a:xfrm>
              <a:off x="4819561" y="253604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cxnSp>
          <p:nvCxnSpPr>
            <p:cNvPr id="1427" name="Google Shape;1427;p57"/>
            <p:cNvCxnSpPr>
              <a:stCxn id="1397" idx="0"/>
              <a:endCxn id="1397" idx="4"/>
            </p:cNvCxnSpPr>
            <p:nvPr/>
          </p:nvCxnSpPr>
          <p:spPr>
            <a:xfrm>
              <a:off x="4572000" y="2084917"/>
              <a:ext cx="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28" name="Google Shape;1428;p57"/>
            <p:cNvCxnSpPr>
              <a:stCxn id="1397" idx="7"/>
              <a:endCxn id="1397" idx="3"/>
            </p:cNvCxnSpPr>
            <p:nvPr/>
          </p:nvCxnSpPr>
          <p:spPr>
            <a:xfrm flipH="1">
              <a:off x="4238673" y="2227507"/>
              <a:ext cx="666600" cy="688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29" name="Google Shape;1429;p57"/>
            <p:cNvCxnSpPr/>
            <p:nvPr/>
          </p:nvCxnSpPr>
          <p:spPr>
            <a:xfrm flipH="1">
              <a:off x="4374445" y="2128839"/>
              <a:ext cx="399327" cy="868361"/>
            </a:xfrm>
            <a:prstGeom prst="straightConnector1">
              <a:avLst/>
            </a:prstGeom>
            <a:noFill/>
            <a:ln cap="flat" cmpd="sng" w="12700">
              <a:solidFill>
                <a:srgbClr val="D3F6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Какие бывают решения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628650" y="1789612"/>
            <a:ext cx="737888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On-premise приложения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On-premise платформы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Облачные платформы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58"/>
          <p:cNvSpPr/>
          <p:nvPr/>
        </p:nvSpPr>
        <p:spPr>
          <a:xfrm>
            <a:off x="-26003" y="1284256"/>
            <a:ext cx="9144000" cy="2123229"/>
          </a:xfrm>
          <a:prstGeom prst="rect">
            <a:avLst/>
          </a:prstGeom>
          <a:solidFill>
            <a:schemeClr val="lt2">
              <a:alpha val="419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58"/>
          <p:cNvSpPr txBox="1"/>
          <p:nvPr/>
        </p:nvSpPr>
        <p:spPr>
          <a:xfrm>
            <a:off x="177799" y="169334"/>
            <a:ext cx="585609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Подготовка размеченных данных... 250MB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Построение векторной модели для коллекции документов...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векторной модели... done.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текстов работ...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Обучение классификатора...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Инициализация случайной разделяющей гиперплоскости...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1...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70%.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82%.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27...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95%.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модели классификации 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1...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0.950.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2...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0.962.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36" name="Google Shape;1436;p58"/>
          <p:cNvSpPr/>
          <p:nvPr/>
        </p:nvSpPr>
        <p:spPr>
          <a:xfrm>
            <a:off x="5120709" y="-152399"/>
            <a:ext cx="4726883" cy="54153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7" name="Google Shape;1437;p58"/>
          <p:cNvCxnSpPr/>
          <p:nvPr/>
        </p:nvCxnSpPr>
        <p:spPr>
          <a:xfrm rot="10800000">
            <a:off x="5094914" y="-825752"/>
            <a:ext cx="0" cy="6210310"/>
          </a:xfrm>
          <a:prstGeom prst="straightConnector1">
            <a:avLst/>
          </a:prstGeom>
          <a:noFill/>
          <a:ln cap="flat" cmpd="sng" w="60325">
            <a:solidFill>
              <a:srgbClr val="FFCC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8" name="Google Shape;1438;p58"/>
          <p:cNvSpPr txBox="1"/>
          <p:nvPr/>
        </p:nvSpPr>
        <p:spPr>
          <a:xfrm>
            <a:off x="5696385" y="1847852"/>
            <a:ext cx="2228623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Разделение </a:t>
            </a:r>
            <a:b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на два класса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58"/>
          <p:cNvSpPr txBox="1"/>
          <p:nvPr/>
        </p:nvSpPr>
        <p:spPr>
          <a:xfrm>
            <a:off x="5696587" y="3679709"/>
            <a:ext cx="2948884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Обработка новых </a:t>
            </a:r>
            <a:b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документов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58"/>
          <p:cNvSpPr txBox="1"/>
          <p:nvPr/>
        </p:nvSpPr>
        <p:spPr>
          <a:xfrm>
            <a:off x="5696587" y="2484247"/>
            <a:ext cx="3555928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поиск разделяющей гиперплоскости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 512-мерном пространстве</a:t>
            </a:r>
            <a:endParaRPr/>
          </a:p>
        </p:txBody>
      </p:sp>
      <p:sp>
        <p:nvSpPr>
          <p:cNvPr id="1441" name="Google Shape;1441;p58"/>
          <p:cNvSpPr txBox="1"/>
          <p:nvPr/>
        </p:nvSpPr>
        <p:spPr>
          <a:xfrm>
            <a:off x="5693546" y="4323109"/>
            <a:ext cx="3202799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новых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работ и проставление им класса</a:t>
            </a:r>
            <a:endParaRPr/>
          </a:p>
        </p:txBody>
      </p:sp>
      <p:grpSp>
        <p:nvGrpSpPr>
          <p:cNvPr id="1442" name="Google Shape;1442;p58"/>
          <p:cNvGrpSpPr/>
          <p:nvPr/>
        </p:nvGrpSpPr>
        <p:grpSpPr>
          <a:xfrm>
            <a:off x="4607034" y="1910714"/>
            <a:ext cx="966460" cy="973800"/>
            <a:chOff x="4076859" y="2084917"/>
            <a:chExt cx="966460" cy="973800"/>
          </a:xfrm>
        </p:grpSpPr>
        <p:sp>
          <p:nvSpPr>
            <p:cNvPr id="1443" name="Google Shape;1443;p58"/>
            <p:cNvSpPr/>
            <p:nvPr/>
          </p:nvSpPr>
          <p:spPr>
            <a:xfrm>
              <a:off x="4100681" y="2084917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44" name="Google Shape;1444;p58"/>
            <p:cNvCxnSpPr>
              <a:stCxn id="1443" idx="3"/>
              <a:endCxn id="1443" idx="5"/>
            </p:cNvCxnSpPr>
            <p:nvPr/>
          </p:nvCxnSpPr>
          <p:spPr>
            <a:xfrm>
              <a:off x="4238727" y="2915993"/>
              <a:ext cx="666600" cy="0"/>
            </a:xfrm>
            <a:prstGeom prst="straightConnector1">
              <a:avLst/>
            </a:prstGeom>
            <a:noFill/>
            <a:ln cap="flat" cmpd="sng" w="9525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445" name="Google Shape;1445;p58"/>
            <p:cNvCxnSpPr>
              <a:stCxn id="1443" idx="3"/>
              <a:endCxn id="1443" idx="1"/>
            </p:cNvCxnSpPr>
            <p:nvPr/>
          </p:nvCxnSpPr>
          <p:spPr>
            <a:xfrm rot="10800000">
              <a:off x="4238727" y="2227493"/>
              <a:ext cx="0" cy="688500"/>
            </a:xfrm>
            <a:prstGeom prst="straightConnector1">
              <a:avLst/>
            </a:prstGeom>
            <a:noFill/>
            <a:ln cap="flat" cmpd="sng" w="9525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446" name="Google Shape;1446;p58"/>
            <p:cNvSpPr txBox="1"/>
            <p:nvPr/>
          </p:nvSpPr>
          <p:spPr>
            <a:xfrm>
              <a:off x="4076859" y="253405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47" name="Google Shape;1447;p58"/>
            <p:cNvSpPr txBox="1"/>
            <p:nvPr/>
          </p:nvSpPr>
          <p:spPr>
            <a:xfrm>
              <a:off x="4138443" y="264440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48" name="Google Shape;1448;p58"/>
            <p:cNvSpPr txBox="1"/>
            <p:nvPr/>
          </p:nvSpPr>
          <p:spPr>
            <a:xfrm>
              <a:off x="4151309" y="251206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49" name="Google Shape;1449;p58"/>
            <p:cNvSpPr txBox="1"/>
            <p:nvPr/>
          </p:nvSpPr>
          <p:spPr>
            <a:xfrm>
              <a:off x="4235011" y="271533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0" name="Google Shape;1450;p58"/>
            <p:cNvSpPr txBox="1"/>
            <p:nvPr/>
          </p:nvSpPr>
          <p:spPr>
            <a:xfrm>
              <a:off x="4428281" y="2381972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1" name="Google Shape;1451;p58"/>
            <p:cNvSpPr txBox="1"/>
            <p:nvPr/>
          </p:nvSpPr>
          <p:spPr>
            <a:xfrm>
              <a:off x="4125438" y="23860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2" name="Google Shape;1452;p58"/>
            <p:cNvSpPr txBox="1"/>
            <p:nvPr/>
          </p:nvSpPr>
          <p:spPr>
            <a:xfrm>
              <a:off x="4225178" y="23636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3" name="Google Shape;1453;p58"/>
            <p:cNvSpPr txBox="1"/>
            <p:nvPr/>
          </p:nvSpPr>
          <p:spPr>
            <a:xfrm>
              <a:off x="4242387" y="251740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4" name="Google Shape;1454;p58"/>
            <p:cNvSpPr txBox="1"/>
            <p:nvPr/>
          </p:nvSpPr>
          <p:spPr>
            <a:xfrm>
              <a:off x="4316603" y="2248143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5" name="Google Shape;1455;p58"/>
            <p:cNvSpPr txBox="1"/>
            <p:nvPr/>
          </p:nvSpPr>
          <p:spPr>
            <a:xfrm>
              <a:off x="4288925" y="246437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6" name="Google Shape;1456;p58"/>
            <p:cNvSpPr txBox="1"/>
            <p:nvPr/>
          </p:nvSpPr>
          <p:spPr>
            <a:xfrm>
              <a:off x="4335325" y="25194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7" name="Google Shape;1457;p58"/>
            <p:cNvSpPr txBox="1"/>
            <p:nvPr/>
          </p:nvSpPr>
          <p:spPr>
            <a:xfrm>
              <a:off x="4364778" y="244674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8" name="Google Shape;1458;p58"/>
            <p:cNvSpPr txBox="1"/>
            <p:nvPr/>
          </p:nvSpPr>
          <p:spPr>
            <a:xfrm>
              <a:off x="4297317" y="264783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59" name="Google Shape;1459;p58"/>
            <p:cNvSpPr txBox="1"/>
            <p:nvPr/>
          </p:nvSpPr>
          <p:spPr>
            <a:xfrm>
              <a:off x="4365450" y="2321740"/>
              <a:ext cx="125552" cy="122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460" name="Google Shape;1460;p58"/>
            <p:cNvSpPr txBox="1"/>
            <p:nvPr/>
          </p:nvSpPr>
          <p:spPr>
            <a:xfrm>
              <a:off x="4506833" y="26938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1" name="Google Shape;1461;p58"/>
            <p:cNvSpPr txBox="1"/>
            <p:nvPr/>
          </p:nvSpPr>
          <p:spPr>
            <a:xfrm>
              <a:off x="4632366" y="248130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2" name="Google Shape;1462;p58"/>
            <p:cNvSpPr txBox="1"/>
            <p:nvPr/>
          </p:nvSpPr>
          <p:spPr>
            <a:xfrm>
              <a:off x="4575857" y="2610526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3" name="Google Shape;1463;p58"/>
            <p:cNvSpPr txBox="1"/>
            <p:nvPr/>
          </p:nvSpPr>
          <p:spPr>
            <a:xfrm>
              <a:off x="4515371" y="247557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4" name="Google Shape;1464;p58"/>
            <p:cNvSpPr txBox="1"/>
            <p:nvPr/>
          </p:nvSpPr>
          <p:spPr>
            <a:xfrm>
              <a:off x="4553233" y="274895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5" name="Google Shape;1465;p58"/>
            <p:cNvSpPr txBox="1"/>
            <p:nvPr/>
          </p:nvSpPr>
          <p:spPr>
            <a:xfrm>
              <a:off x="4770097" y="266877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6" name="Google Shape;1466;p58"/>
            <p:cNvSpPr txBox="1"/>
            <p:nvPr/>
          </p:nvSpPr>
          <p:spPr>
            <a:xfrm>
              <a:off x="4628798" y="267811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7" name="Google Shape;1467;p58"/>
            <p:cNvSpPr txBox="1"/>
            <p:nvPr/>
          </p:nvSpPr>
          <p:spPr>
            <a:xfrm>
              <a:off x="4591496" y="25108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8" name="Google Shape;1468;p58"/>
            <p:cNvSpPr txBox="1"/>
            <p:nvPr/>
          </p:nvSpPr>
          <p:spPr>
            <a:xfrm>
              <a:off x="4690071" y="258306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69" name="Google Shape;1469;p58"/>
            <p:cNvSpPr txBox="1"/>
            <p:nvPr/>
          </p:nvSpPr>
          <p:spPr>
            <a:xfrm>
              <a:off x="4708913" y="27331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70" name="Google Shape;1470;p58"/>
            <p:cNvSpPr txBox="1"/>
            <p:nvPr/>
          </p:nvSpPr>
          <p:spPr>
            <a:xfrm>
              <a:off x="4728246" y="246596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71" name="Google Shape;1471;p58"/>
            <p:cNvSpPr txBox="1"/>
            <p:nvPr/>
          </p:nvSpPr>
          <p:spPr>
            <a:xfrm>
              <a:off x="4642727" y="238279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472" name="Google Shape;1472;p58"/>
            <p:cNvSpPr txBox="1"/>
            <p:nvPr/>
          </p:nvSpPr>
          <p:spPr>
            <a:xfrm>
              <a:off x="4819561" y="253604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cxnSp>
          <p:nvCxnSpPr>
            <p:cNvPr id="1473" name="Google Shape;1473;p58"/>
            <p:cNvCxnSpPr>
              <a:stCxn id="1443" idx="0"/>
              <a:endCxn id="1443" idx="4"/>
            </p:cNvCxnSpPr>
            <p:nvPr/>
          </p:nvCxnSpPr>
          <p:spPr>
            <a:xfrm>
              <a:off x="4572000" y="2084917"/>
              <a:ext cx="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74" name="Google Shape;1474;p58"/>
            <p:cNvCxnSpPr>
              <a:stCxn id="1443" idx="7"/>
              <a:endCxn id="1443" idx="3"/>
            </p:cNvCxnSpPr>
            <p:nvPr/>
          </p:nvCxnSpPr>
          <p:spPr>
            <a:xfrm flipH="1">
              <a:off x="4238673" y="2227507"/>
              <a:ext cx="666600" cy="688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75" name="Google Shape;1475;p58"/>
            <p:cNvCxnSpPr/>
            <p:nvPr/>
          </p:nvCxnSpPr>
          <p:spPr>
            <a:xfrm flipH="1">
              <a:off x="4374445" y="2128839"/>
              <a:ext cx="399327" cy="868361"/>
            </a:xfrm>
            <a:prstGeom prst="straightConnector1">
              <a:avLst/>
            </a:prstGeom>
            <a:noFill/>
            <a:ln cap="flat" cmpd="sng" w="12700">
              <a:solidFill>
                <a:srgbClr val="D3F6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476" name="Google Shape;1476;p58"/>
          <p:cNvGrpSpPr/>
          <p:nvPr/>
        </p:nvGrpSpPr>
        <p:grpSpPr>
          <a:xfrm>
            <a:off x="4620252" y="3765019"/>
            <a:ext cx="942638" cy="973666"/>
            <a:chOff x="2305747" y="3871615"/>
            <a:chExt cx="942638" cy="973666"/>
          </a:xfrm>
        </p:grpSpPr>
        <p:sp>
          <p:nvSpPr>
            <p:cNvPr id="1477" name="Google Shape;1477;p58"/>
            <p:cNvSpPr/>
            <p:nvPr/>
          </p:nvSpPr>
          <p:spPr>
            <a:xfrm>
              <a:off x="2305747" y="3871615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8" name="Google Shape;1478;p58"/>
            <p:cNvSpPr/>
            <p:nvPr/>
          </p:nvSpPr>
          <p:spPr>
            <a:xfrm>
              <a:off x="2412865" y="4112703"/>
              <a:ext cx="698280" cy="501745"/>
            </a:xfrm>
            <a:custGeom>
              <a:rect b="b" l="l" r="r" t="t"/>
              <a:pathLst>
                <a:path extrusionOk="0" h="3454" w="4820">
                  <a:moveTo>
                    <a:pt x="4642" y="2157"/>
                  </a:moveTo>
                  <a:lnTo>
                    <a:pt x="4642" y="2157"/>
                  </a:lnTo>
                  <a:lnTo>
                    <a:pt x="3805" y="2994"/>
                  </a:lnTo>
                  <a:lnTo>
                    <a:pt x="3805" y="2633"/>
                  </a:lnTo>
                  <a:cubicBezTo>
                    <a:pt x="3805" y="2596"/>
                    <a:pt x="3775" y="2566"/>
                    <a:pt x="3738" y="2566"/>
                  </a:cubicBezTo>
                  <a:lnTo>
                    <a:pt x="1518" y="2566"/>
                  </a:lnTo>
                  <a:cubicBezTo>
                    <a:pt x="1489" y="2491"/>
                    <a:pt x="1469" y="2418"/>
                    <a:pt x="1451" y="2324"/>
                  </a:cubicBezTo>
                  <a:cubicBezTo>
                    <a:pt x="1418" y="2151"/>
                    <a:pt x="1449" y="1898"/>
                    <a:pt x="1449" y="1897"/>
                  </a:cubicBezTo>
                  <a:cubicBezTo>
                    <a:pt x="1462" y="1811"/>
                    <a:pt x="1483" y="1731"/>
                    <a:pt x="1517" y="1642"/>
                  </a:cubicBezTo>
                  <a:lnTo>
                    <a:pt x="3738" y="1642"/>
                  </a:lnTo>
                  <a:cubicBezTo>
                    <a:pt x="3775" y="1642"/>
                    <a:pt x="3805" y="1612"/>
                    <a:pt x="3805" y="1575"/>
                  </a:cubicBezTo>
                  <a:lnTo>
                    <a:pt x="3805" y="1207"/>
                  </a:lnTo>
                  <a:lnTo>
                    <a:pt x="4642" y="2044"/>
                  </a:lnTo>
                  <a:cubicBezTo>
                    <a:pt x="4657" y="2059"/>
                    <a:pt x="4665" y="2079"/>
                    <a:pt x="4665" y="2100"/>
                  </a:cubicBezTo>
                  <a:cubicBezTo>
                    <a:pt x="4665" y="2122"/>
                    <a:pt x="4657" y="2142"/>
                    <a:pt x="4642" y="2157"/>
                  </a:cubicBezTo>
                  <a:lnTo>
                    <a:pt x="4642" y="2157"/>
                  </a:lnTo>
                  <a:close/>
                  <a:moveTo>
                    <a:pt x="1409" y="1551"/>
                  </a:moveTo>
                  <a:lnTo>
                    <a:pt x="1409" y="1551"/>
                  </a:lnTo>
                  <a:cubicBezTo>
                    <a:pt x="1362" y="1666"/>
                    <a:pt x="1333" y="1766"/>
                    <a:pt x="1316" y="1879"/>
                  </a:cubicBezTo>
                  <a:cubicBezTo>
                    <a:pt x="1315" y="1890"/>
                    <a:pt x="1283" y="2156"/>
                    <a:pt x="1319" y="2349"/>
                  </a:cubicBezTo>
                  <a:cubicBezTo>
                    <a:pt x="1341" y="2464"/>
                    <a:pt x="1367" y="2554"/>
                    <a:pt x="1406" y="2648"/>
                  </a:cubicBezTo>
                  <a:cubicBezTo>
                    <a:pt x="1400" y="2648"/>
                    <a:pt x="1393" y="2649"/>
                    <a:pt x="1387" y="2649"/>
                  </a:cubicBezTo>
                  <a:cubicBezTo>
                    <a:pt x="1074" y="2649"/>
                    <a:pt x="820" y="2395"/>
                    <a:pt x="820" y="2082"/>
                  </a:cubicBezTo>
                  <a:cubicBezTo>
                    <a:pt x="820" y="1769"/>
                    <a:pt x="1074" y="1515"/>
                    <a:pt x="1387" y="1515"/>
                  </a:cubicBezTo>
                  <a:cubicBezTo>
                    <a:pt x="1404" y="1515"/>
                    <a:pt x="1420" y="1518"/>
                    <a:pt x="1436" y="1519"/>
                  </a:cubicBezTo>
                  <a:cubicBezTo>
                    <a:pt x="1424" y="1527"/>
                    <a:pt x="1415" y="1538"/>
                    <a:pt x="1409" y="1551"/>
                  </a:cubicBezTo>
                  <a:lnTo>
                    <a:pt x="1409" y="1551"/>
                  </a:lnTo>
                  <a:close/>
                  <a:moveTo>
                    <a:pt x="2290" y="2707"/>
                  </a:moveTo>
                  <a:lnTo>
                    <a:pt x="2290" y="2707"/>
                  </a:lnTo>
                  <a:lnTo>
                    <a:pt x="2372" y="2788"/>
                  </a:lnTo>
                  <a:cubicBezTo>
                    <a:pt x="2380" y="2796"/>
                    <a:pt x="2385" y="2808"/>
                    <a:pt x="2385" y="2821"/>
                  </a:cubicBezTo>
                  <a:cubicBezTo>
                    <a:pt x="2385" y="2833"/>
                    <a:pt x="2380" y="2845"/>
                    <a:pt x="2372" y="2854"/>
                  </a:cubicBezTo>
                  <a:lnTo>
                    <a:pt x="2174" y="3051"/>
                  </a:lnTo>
                  <a:cubicBezTo>
                    <a:pt x="2156" y="3069"/>
                    <a:pt x="2126" y="3069"/>
                    <a:pt x="2108" y="3051"/>
                  </a:cubicBezTo>
                  <a:lnTo>
                    <a:pt x="1979" y="2921"/>
                  </a:lnTo>
                  <a:cubicBezTo>
                    <a:pt x="1957" y="2899"/>
                    <a:pt x="1923" y="2895"/>
                    <a:pt x="1896" y="2912"/>
                  </a:cubicBezTo>
                  <a:cubicBezTo>
                    <a:pt x="1811" y="2964"/>
                    <a:pt x="1720" y="3002"/>
                    <a:pt x="1624" y="3026"/>
                  </a:cubicBezTo>
                  <a:cubicBezTo>
                    <a:pt x="1593" y="3034"/>
                    <a:pt x="1572" y="3062"/>
                    <a:pt x="1573" y="3093"/>
                  </a:cubicBezTo>
                  <a:lnTo>
                    <a:pt x="1573" y="3273"/>
                  </a:lnTo>
                  <a:cubicBezTo>
                    <a:pt x="1573" y="3298"/>
                    <a:pt x="1552" y="3319"/>
                    <a:pt x="1526" y="3319"/>
                  </a:cubicBezTo>
                  <a:lnTo>
                    <a:pt x="1247" y="3319"/>
                  </a:lnTo>
                  <a:cubicBezTo>
                    <a:pt x="1221" y="3319"/>
                    <a:pt x="1200" y="3299"/>
                    <a:pt x="1200" y="3273"/>
                  </a:cubicBezTo>
                  <a:lnTo>
                    <a:pt x="1200" y="3092"/>
                  </a:lnTo>
                  <a:cubicBezTo>
                    <a:pt x="1200" y="3061"/>
                    <a:pt x="1178" y="3034"/>
                    <a:pt x="1148" y="3027"/>
                  </a:cubicBezTo>
                  <a:cubicBezTo>
                    <a:pt x="1052" y="3003"/>
                    <a:pt x="960" y="2964"/>
                    <a:pt x="876" y="2913"/>
                  </a:cubicBezTo>
                  <a:cubicBezTo>
                    <a:pt x="850" y="2897"/>
                    <a:pt x="816" y="2901"/>
                    <a:pt x="794" y="2923"/>
                  </a:cubicBezTo>
                  <a:lnTo>
                    <a:pt x="665" y="3051"/>
                  </a:lnTo>
                  <a:cubicBezTo>
                    <a:pt x="647" y="3069"/>
                    <a:pt x="618" y="3069"/>
                    <a:pt x="599" y="3051"/>
                  </a:cubicBezTo>
                  <a:lnTo>
                    <a:pt x="402" y="2854"/>
                  </a:lnTo>
                  <a:cubicBezTo>
                    <a:pt x="384" y="2836"/>
                    <a:pt x="384" y="2806"/>
                    <a:pt x="402" y="2788"/>
                  </a:cubicBezTo>
                  <a:lnTo>
                    <a:pt x="532" y="2657"/>
                  </a:lnTo>
                  <a:cubicBezTo>
                    <a:pt x="554" y="2636"/>
                    <a:pt x="558" y="2602"/>
                    <a:pt x="542" y="2576"/>
                  </a:cubicBezTo>
                  <a:cubicBezTo>
                    <a:pt x="492" y="2491"/>
                    <a:pt x="455" y="2399"/>
                    <a:pt x="432" y="2304"/>
                  </a:cubicBezTo>
                  <a:cubicBezTo>
                    <a:pt x="431" y="2299"/>
                    <a:pt x="429" y="2294"/>
                    <a:pt x="427" y="2290"/>
                  </a:cubicBezTo>
                  <a:cubicBezTo>
                    <a:pt x="416" y="2267"/>
                    <a:pt x="392" y="2253"/>
                    <a:pt x="367" y="2253"/>
                  </a:cubicBezTo>
                  <a:lnTo>
                    <a:pt x="180" y="2253"/>
                  </a:lnTo>
                  <a:cubicBezTo>
                    <a:pt x="154" y="2253"/>
                    <a:pt x="134" y="2232"/>
                    <a:pt x="134" y="2206"/>
                  </a:cubicBezTo>
                  <a:lnTo>
                    <a:pt x="134" y="1927"/>
                  </a:lnTo>
                  <a:cubicBezTo>
                    <a:pt x="134" y="1901"/>
                    <a:pt x="154" y="1880"/>
                    <a:pt x="180" y="1880"/>
                  </a:cubicBezTo>
                  <a:lnTo>
                    <a:pt x="372" y="1880"/>
                  </a:lnTo>
                  <a:cubicBezTo>
                    <a:pt x="400" y="1880"/>
                    <a:pt x="426" y="1862"/>
                    <a:pt x="435" y="1835"/>
                  </a:cubicBezTo>
                  <a:cubicBezTo>
                    <a:pt x="436" y="1833"/>
                    <a:pt x="437" y="1830"/>
                    <a:pt x="437" y="1829"/>
                  </a:cubicBezTo>
                  <a:cubicBezTo>
                    <a:pt x="461" y="1736"/>
                    <a:pt x="499" y="1647"/>
                    <a:pt x="549" y="1565"/>
                  </a:cubicBezTo>
                  <a:cubicBezTo>
                    <a:pt x="565" y="1539"/>
                    <a:pt x="561" y="1506"/>
                    <a:pt x="541" y="1484"/>
                  </a:cubicBezTo>
                  <a:lnTo>
                    <a:pt x="402" y="1345"/>
                  </a:lnTo>
                  <a:cubicBezTo>
                    <a:pt x="384" y="1327"/>
                    <a:pt x="384" y="1297"/>
                    <a:pt x="402" y="1279"/>
                  </a:cubicBezTo>
                  <a:lnTo>
                    <a:pt x="599" y="1081"/>
                  </a:lnTo>
                  <a:cubicBezTo>
                    <a:pt x="617" y="1064"/>
                    <a:pt x="648" y="1064"/>
                    <a:pt x="665" y="1081"/>
                  </a:cubicBezTo>
                  <a:lnTo>
                    <a:pt x="811" y="1227"/>
                  </a:lnTo>
                  <a:cubicBezTo>
                    <a:pt x="837" y="1253"/>
                    <a:pt x="879" y="1253"/>
                    <a:pt x="905" y="1227"/>
                  </a:cubicBezTo>
                  <a:cubicBezTo>
                    <a:pt x="908" y="1225"/>
                    <a:pt x="908" y="1222"/>
                    <a:pt x="910" y="1220"/>
                  </a:cubicBezTo>
                  <a:cubicBezTo>
                    <a:pt x="985" y="1178"/>
                    <a:pt x="1065" y="1146"/>
                    <a:pt x="1148" y="1125"/>
                  </a:cubicBezTo>
                  <a:cubicBezTo>
                    <a:pt x="1158" y="1123"/>
                    <a:pt x="1167" y="1118"/>
                    <a:pt x="1175" y="1112"/>
                  </a:cubicBezTo>
                  <a:cubicBezTo>
                    <a:pt x="1191" y="1099"/>
                    <a:pt x="1200" y="1076"/>
                    <a:pt x="1200" y="1055"/>
                  </a:cubicBezTo>
                  <a:lnTo>
                    <a:pt x="1200" y="860"/>
                  </a:lnTo>
                  <a:cubicBezTo>
                    <a:pt x="1200" y="834"/>
                    <a:pt x="1221" y="813"/>
                    <a:pt x="1247" y="813"/>
                  </a:cubicBezTo>
                  <a:lnTo>
                    <a:pt x="1526" y="813"/>
                  </a:lnTo>
                  <a:cubicBezTo>
                    <a:pt x="1552" y="813"/>
                    <a:pt x="1573" y="835"/>
                    <a:pt x="1573" y="860"/>
                  </a:cubicBezTo>
                  <a:lnTo>
                    <a:pt x="1573" y="1058"/>
                  </a:lnTo>
                  <a:cubicBezTo>
                    <a:pt x="1573" y="1061"/>
                    <a:pt x="1574" y="1067"/>
                    <a:pt x="1574" y="1070"/>
                  </a:cubicBezTo>
                  <a:cubicBezTo>
                    <a:pt x="1578" y="1097"/>
                    <a:pt x="1598" y="1119"/>
                    <a:pt x="1624" y="1126"/>
                  </a:cubicBezTo>
                  <a:cubicBezTo>
                    <a:pt x="1716" y="1149"/>
                    <a:pt x="1803" y="1185"/>
                    <a:pt x="1885" y="1233"/>
                  </a:cubicBezTo>
                  <a:cubicBezTo>
                    <a:pt x="1912" y="1250"/>
                    <a:pt x="1946" y="1244"/>
                    <a:pt x="1968" y="1222"/>
                  </a:cubicBezTo>
                  <a:lnTo>
                    <a:pt x="2108" y="1081"/>
                  </a:lnTo>
                  <a:cubicBezTo>
                    <a:pt x="2126" y="1064"/>
                    <a:pt x="2157" y="1064"/>
                    <a:pt x="2174" y="1081"/>
                  </a:cubicBezTo>
                  <a:lnTo>
                    <a:pt x="2372" y="1279"/>
                  </a:lnTo>
                  <a:cubicBezTo>
                    <a:pt x="2389" y="1297"/>
                    <a:pt x="2389" y="1327"/>
                    <a:pt x="2372" y="1345"/>
                  </a:cubicBezTo>
                  <a:lnTo>
                    <a:pt x="2231" y="1483"/>
                  </a:lnTo>
                  <a:cubicBezTo>
                    <a:pt x="2224" y="1490"/>
                    <a:pt x="2219" y="1499"/>
                    <a:pt x="2216" y="1508"/>
                  </a:cubicBezTo>
                  <a:lnTo>
                    <a:pt x="1788" y="1508"/>
                  </a:lnTo>
                  <a:cubicBezTo>
                    <a:pt x="1670" y="1425"/>
                    <a:pt x="1532" y="1381"/>
                    <a:pt x="1387" y="1381"/>
                  </a:cubicBezTo>
                  <a:cubicBezTo>
                    <a:pt x="1000" y="1381"/>
                    <a:pt x="686" y="1695"/>
                    <a:pt x="686" y="2082"/>
                  </a:cubicBezTo>
                  <a:cubicBezTo>
                    <a:pt x="686" y="2469"/>
                    <a:pt x="1000" y="2783"/>
                    <a:pt x="1387" y="2783"/>
                  </a:cubicBezTo>
                  <a:cubicBezTo>
                    <a:pt x="1489" y="2783"/>
                    <a:pt x="1588" y="2761"/>
                    <a:pt x="1680" y="2719"/>
                  </a:cubicBezTo>
                  <a:cubicBezTo>
                    <a:pt x="1690" y="2714"/>
                    <a:pt x="1697" y="2708"/>
                    <a:pt x="1703" y="2700"/>
                  </a:cubicBezTo>
                  <a:lnTo>
                    <a:pt x="2286" y="2700"/>
                  </a:lnTo>
                  <a:cubicBezTo>
                    <a:pt x="2287" y="2703"/>
                    <a:pt x="2288" y="2705"/>
                    <a:pt x="2290" y="2707"/>
                  </a:cubicBezTo>
                  <a:lnTo>
                    <a:pt x="2290" y="2707"/>
                  </a:lnTo>
                  <a:close/>
                  <a:moveTo>
                    <a:pt x="3625" y="1123"/>
                  </a:moveTo>
                  <a:lnTo>
                    <a:pt x="3625" y="1123"/>
                  </a:lnTo>
                  <a:cubicBezTo>
                    <a:pt x="3503" y="1277"/>
                    <a:pt x="3278" y="1303"/>
                    <a:pt x="3124" y="1181"/>
                  </a:cubicBezTo>
                  <a:cubicBezTo>
                    <a:pt x="2970" y="1059"/>
                    <a:pt x="2944" y="834"/>
                    <a:pt x="3066" y="680"/>
                  </a:cubicBezTo>
                  <a:cubicBezTo>
                    <a:pt x="3136" y="592"/>
                    <a:pt x="3241" y="545"/>
                    <a:pt x="3346" y="545"/>
                  </a:cubicBezTo>
                  <a:cubicBezTo>
                    <a:pt x="3423" y="545"/>
                    <a:pt x="3501" y="570"/>
                    <a:pt x="3567" y="622"/>
                  </a:cubicBezTo>
                  <a:cubicBezTo>
                    <a:pt x="3721" y="744"/>
                    <a:pt x="3747" y="969"/>
                    <a:pt x="3625" y="1123"/>
                  </a:cubicBezTo>
                  <a:lnTo>
                    <a:pt x="3625" y="1123"/>
                  </a:lnTo>
                  <a:close/>
                  <a:moveTo>
                    <a:pt x="2781" y="1462"/>
                  </a:moveTo>
                  <a:lnTo>
                    <a:pt x="2781" y="1462"/>
                  </a:lnTo>
                  <a:cubicBezTo>
                    <a:pt x="2780" y="1456"/>
                    <a:pt x="2781" y="1450"/>
                    <a:pt x="2785" y="1445"/>
                  </a:cubicBezTo>
                  <a:lnTo>
                    <a:pt x="2860" y="1349"/>
                  </a:lnTo>
                  <a:cubicBezTo>
                    <a:pt x="2875" y="1331"/>
                    <a:pt x="2875" y="1305"/>
                    <a:pt x="2861" y="1287"/>
                  </a:cubicBezTo>
                  <a:cubicBezTo>
                    <a:pt x="2823" y="1238"/>
                    <a:pt x="2792" y="1184"/>
                    <a:pt x="2770" y="1126"/>
                  </a:cubicBezTo>
                  <a:cubicBezTo>
                    <a:pt x="2761" y="1104"/>
                    <a:pt x="2740" y="1092"/>
                    <a:pt x="2717" y="1094"/>
                  </a:cubicBezTo>
                  <a:lnTo>
                    <a:pt x="2598" y="1108"/>
                  </a:lnTo>
                  <a:cubicBezTo>
                    <a:pt x="2586" y="1110"/>
                    <a:pt x="2574" y="1101"/>
                    <a:pt x="2573" y="1088"/>
                  </a:cubicBezTo>
                  <a:lnTo>
                    <a:pt x="2552" y="910"/>
                  </a:lnTo>
                  <a:cubicBezTo>
                    <a:pt x="2551" y="903"/>
                    <a:pt x="2555" y="897"/>
                    <a:pt x="2557" y="894"/>
                  </a:cubicBezTo>
                  <a:cubicBezTo>
                    <a:pt x="2559" y="891"/>
                    <a:pt x="2564" y="886"/>
                    <a:pt x="2572" y="885"/>
                  </a:cubicBezTo>
                  <a:lnTo>
                    <a:pt x="2689" y="872"/>
                  </a:lnTo>
                  <a:cubicBezTo>
                    <a:pt x="2712" y="870"/>
                    <a:pt x="2730" y="851"/>
                    <a:pt x="2733" y="828"/>
                  </a:cubicBezTo>
                  <a:cubicBezTo>
                    <a:pt x="2740" y="765"/>
                    <a:pt x="2757" y="705"/>
                    <a:pt x="2783" y="648"/>
                  </a:cubicBezTo>
                  <a:cubicBezTo>
                    <a:pt x="2793" y="627"/>
                    <a:pt x="2786" y="602"/>
                    <a:pt x="2768" y="587"/>
                  </a:cubicBezTo>
                  <a:lnTo>
                    <a:pt x="2677" y="515"/>
                  </a:lnTo>
                  <a:cubicBezTo>
                    <a:pt x="2667" y="508"/>
                    <a:pt x="2666" y="493"/>
                    <a:pt x="2673" y="483"/>
                  </a:cubicBezTo>
                  <a:lnTo>
                    <a:pt x="2785" y="343"/>
                  </a:lnTo>
                  <a:cubicBezTo>
                    <a:pt x="2790" y="337"/>
                    <a:pt x="2796" y="335"/>
                    <a:pt x="2800" y="335"/>
                  </a:cubicBezTo>
                  <a:cubicBezTo>
                    <a:pt x="2803" y="334"/>
                    <a:pt x="2810" y="334"/>
                    <a:pt x="2816" y="339"/>
                  </a:cubicBezTo>
                  <a:lnTo>
                    <a:pt x="2907" y="411"/>
                  </a:lnTo>
                  <a:cubicBezTo>
                    <a:pt x="2925" y="426"/>
                    <a:pt x="2952" y="425"/>
                    <a:pt x="2970" y="411"/>
                  </a:cubicBezTo>
                  <a:cubicBezTo>
                    <a:pt x="3020" y="373"/>
                    <a:pt x="3075" y="342"/>
                    <a:pt x="3134" y="321"/>
                  </a:cubicBezTo>
                  <a:cubicBezTo>
                    <a:pt x="3155" y="313"/>
                    <a:pt x="3169" y="291"/>
                    <a:pt x="3166" y="268"/>
                  </a:cubicBezTo>
                  <a:lnTo>
                    <a:pt x="3153" y="152"/>
                  </a:lnTo>
                  <a:cubicBezTo>
                    <a:pt x="3151" y="140"/>
                    <a:pt x="3160" y="128"/>
                    <a:pt x="3173" y="127"/>
                  </a:cubicBezTo>
                  <a:lnTo>
                    <a:pt x="3350" y="106"/>
                  </a:lnTo>
                  <a:cubicBezTo>
                    <a:pt x="3362" y="106"/>
                    <a:pt x="3374" y="114"/>
                    <a:pt x="3376" y="126"/>
                  </a:cubicBezTo>
                  <a:lnTo>
                    <a:pt x="3389" y="243"/>
                  </a:lnTo>
                  <a:cubicBezTo>
                    <a:pt x="3392" y="266"/>
                    <a:pt x="3410" y="284"/>
                    <a:pt x="3433" y="287"/>
                  </a:cubicBezTo>
                  <a:cubicBezTo>
                    <a:pt x="3495" y="296"/>
                    <a:pt x="3555" y="313"/>
                    <a:pt x="3611" y="339"/>
                  </a:cubicBezTo>
                  <a:cubicBezTo>
                    <a:pt x="3632" y="349"/>
                    <a:pt x="3657" y="343"/>
                    <a:pt x="3672" y="325"/>
                  </a:cubicBezTo>
                  <a:lnTo>
                    <a:pt x="3746" y="231"/>
                  </a:lnTo>
                  <a:cubicBezTo>
                    <a:pt x="3751" y="225"/>
                    <a:pt x="3758" y="223"/>
                    <a:pt x="3761" y="223"/>
                  </a:cubicBezTo>
                  <a:cubicBezTo>
                    <a:pt x="3765" y="223"/>
                    <a:pt x="3771" y="223"/>
                    <a:pt x="3778" y="227"/>
                  </a:cubicBezTo>
                  <a:lnTo>
                    <a:pt x="3918" y="339"/>
                  </a:lnTo>
                  <a:cubicBezTo>
                    <a:pt x="3924" y="344"/>
                    <a:pt x="3926" y="350"/>
                    <a:pt x="3927" y="354"/>
                  </a:cubicBezTo>
                  <a:cubicBezTo>
                    <a:pt x="3927" y="357"/>
                    <a:pt x="3927" y="364"/>
                    <a:pt x="3922" y="370"/>
                  </a:cubicBezTo>
                  <a:lnTo>
                    <a:pt x="3846" y="467"/>
                  </a:lnTo>
                  <a:cubicBezTo>
                    <a:pt x="3833" y="483"/>
                    <a:pt x="3831" y="505"/>
                    <a:pt x="3842" y="523"/>
                  </a:cubicBezTo>
                  <a:cubicBezTo>
                    <a:pt x="3843" y="525"/>
                    <a:pt x="3844" y="527"/>
                    <a:pt x="3845" y="529"/>
                  </a:cubicBezTo>
                  <a:cubicBezTo>
                    <a:pt x="3882" y="578"/>
                    <a:pt x="3911" y="631"/>
                    <a:pt x="3932" y="688"/>
                  </a:cubicBezTo>
                  <a:cubicBezTo>
                    <a:pt x="3940" y="710"/>
                    <a:pt x="3967" y="723"/>
                    <a:pt x="3990" y="721"/>
                  </a:cubicBezTo>
                  <a:lnTo>
                    <a:pt x="4109" y="707"/>
                  </a:lnTo>
                  <a:cubicBezTo>
                    <a:pt x="4122" y="705"/>
                    <a:pt x="4133" y="714"/>
                    <a:pt x="4134" y="727"/>
                  </a:cubicBezTo>
                  <a:lnTo>
                    <a:pt x="4155" y="905"/>
                  </a:lnTo>
                  <a:cubicBezTo>
                    <a:pt x="4156" y="913"/>
                    <a:pt x="4152" y="918"/>
                    <a:pt x="4150" y="921"/>
                  </a:cubicBezTo>
                  <a:cubicBezTo>
                    <a:pt x="4148" y="924"/>
                    <a:pt x="4143" y="929"/>
                    <a:pt x="4135" y="930"/>
                  </a:cubicBezTo>
                  <a:lnTo>
                    <a:pt x="4004" y="945"/>
                  </a:lnTo>
                  <a:cubicBezTo>
                    <a:pt x="3977" y="948"/>
                    <a:pt x="3957" y="973"/>
                    <a:pt x="3960" y="1001"/>
                  </a:cubicBezTo>
                  <a:cubicBezTo>
                    <a:pt x="3960" y="1002"/>
                    <a:pt x="3961" y="1003"/>
                    <a:pt x="3961" y="1004"/>
                  </a:cubicBezTo>
                  <a:cubicBezTo>
                    <a:pt x="3954" y="1050"/>
                    <a:pt x="3941" y="1094"/>
                    <a:pt x="3924" y="1136"/>
                  </a:cubicBezTo>
                  <a:lnTo>
                    <a:pt x="3889" y="1101"/>
                  </a:lnTo>
                  <a:cubicBezTo>
                    <a:pt x="3859" y="1071"/>
                    <a:pt x="3821" y="1051"/>
                    <a:pt x="3779" y="1043"/>
                  </a:cubicBezTo>
                  <a:cubicBezTo>
                    <a:pt x="3837" y="866"/>
                    <a:pt x="3783" y="665"/>
                    <a:pt x="3629" y="543"/>
                  </a:cubicBezTo>
                  <a:cubicBezTo>
                    <a:pt x="3432" y="387"/>
                    <a:pt x="3144" y="420"/>
                    <a:pt x="2987" y="618"/>
                  </a:cubicBezTo>
                  <a:cubicBezTo>
                    <a:pt x="2912" y="714"/>
                    <a:pt x="2878" y="833"/>
                    <a:pt x="2892" y="954"/>
                  </a:cubicBezTo>
                  <a:cubicBezTo>
                    <a:pt x="2906" y="1075"/>
                    <a:pt x="2966" y="1184"/>
                    <a:pt x="3062" y="1260"/>
                  </a:cubicBezTo>
                  <a:cubicBezTo>
                    <a:pt x="3146" y="1326"/>
                    <a:pt x="3246" y="1358"/>
                    <a:pt x="3345" y="1358"/>
                  </a:cubicBezTo>
                  <a:cubicBezTo>
                    <a:pt x="3464" y="1358"/>
                    <a:pt x="3583" y="1311"/>
                    <a:pt x="3671" y="1222"/>
                  </a:cubicBezTo>
                  <a:lnTo>
                    <a:pt x="3671" y="1508"/>
                  </a:lnTo>
                  <a:lnTo>
                    <a:pt x="2813" y="1508"/>
                  </a:lnTo>
                  <a:lnTo>
                    <a:pt x="2781" y="1462"/>
                  </a:lnTo>
                  <a:lnTo>
                    <a:pt x="2781" y="1462"/>
                  </a:lnTo>
                  <a:close/>
                  <a:moveTo>
                    <a:pt x="4737" y="1949"/>
                  </a:moveTo>
                  <a:lnTo>
                    <a:pt x="4737" y="1949"/>
                  </a:lnTo>
                  <a:lnTo>
                    <a:pt x="4000" y="1212"/>
                  </a:lnTo>
                  <a:cubicBezTo>
                    <a:pt x="4002" y="1209"/>
                    <a:pt x="4005" y="1205"/>
                    <a:pt x="4007" y="1201"/>
                  </a:cubicBezTo>
                  <a:cubicBezTo>
                    <a:pt x="4030" y="1150"/>
                    <a:pt x="4045" y="1096"/>
                    <a:pt x="4056" y="1040"/>
                  </a:cubicBezTo>
                  <a:lnTo>
                    <a:pt x="4147" y="1030"/>
                  </a:lnTo>
                  <a:cubicBezTo>
                    <a:pt x="4179" y="1026"/>
                    <a:pt x="4209" y="1010"/>
                    <a:pt x="4229" y="984"/>
                  </a:cubicBezTo>
                  <a:cubicBezTo>
                    <a:pt x="4249" y="958"/>
                    <a:pt x="4259" y="926"/>
                    <a:pt x="4255" y="893"/>
                  </a:cubicBezTo>
                  <a:lnTo>
                    <a:pt x="4234" y="715"/>
                  </a:lnTo>
                  <a:cubicBezTo>
                    <a:pt x="4226" y="648"/>
                    <a:pt x="4165" y="600"/>
                    <a:pt x="4098" y="607"/>
                  </a:cubicBezTo>
                  <a:lnTo>
                    <a:pt x="4012" y="617"/>
                  </a:lnTo>
                  <a:cubicBezTo>
                    <a:pt x="3994" y="575"/>
                    <a:pt x="3972" y="535"/>
                    <a:pt x="3948" y="500"/>
                  </a:cubicBezTo>
                  <a:lnTo>
                    <a:pt x="4001" y="433"/>
                  </a:lnTo>
                  <a:cubicBezTo>
                    <a:pt x="4021" y="407"/>
                    <a:pt x="4030" y="375"/>
                    <a:pt x="4026" y="342"/>
                  </a:cubicBezTo>
                  <a:cubicBezTo>
                    <a:pt x="4023" y="310"/>
                    <a:pt x="4006" y="280"/>
                    <a:pt x="3981" y="260"/>
                  </a:cubicBezTo>
                  <a:lnTo>
                    <a:pt x="3840" y="149"/>
                  </a:lnTo>
                  <a:cubicBezTo>
                    <a:pt x="3814" y="128"/>
                    <a:pt x="3782" y="119"/>
                    <a:pt x="3749" y="123"/>
                  </a:cubicBezTo>
                  <a:cubicBezTo>
                    <a:pt x="3717" y="127"/>
                    <a:pt x="3687" y="143"/>
                    <a:pt x="3667" y="169"/>
                  </a:cubicBezTo>
                  <a:lnTo>
                    <a:pt x="3617" y="232"/>
                  </a:lnTo>
                  <a:cubicBezTo>
                    <a:pt x="3574" y="216"/>
                    <a:pt x="3530" y="203"/>
                    <a:pt x="3485" y="194"/>
                  </a:cubicBezTo>
                  <a:lnTo>
                    <a:pt x="3475" y="114"/>
                  </a:lnTo>
                  <a:cubicBezTo>
                    <a:pt x="3468" y="47"/>
                    <a:pt x="3406" y="0"/>
                    <a:pt x="3339" y="7"/>
                  </a:cubicBezTo>
                  <a:lnTo>
                    <a:pt x="3161" y="27"/>
                  </a:lnTo>
                  <a:cubicBezTo>
                    <a:pt x="3128" y="31"/>
                    <a:pt x="3099" y="47"/>
                    <a:pt x="3079" y="73"/>
                  </a:cubicBezTo>
                  <a:cubicBezTo>
                    <a:pt x="3058" y="99"/>
                    <a:pt x="3049" y="131"/>
                    <a:pt x="3053" y="163"/>
                  </a:cubicBezTo>
                  <a:lnTo>
                    <a:pt x="3062" y="241"/>
                  </a:lnTo>
                  <a:cubicBezTo>
                    <a:pt x="3019" y="259"/>
                    <a:pt x="2979" y="282"/>
                    <a:pt x="2940" y="309"/>
                  </a:cubicBezTo>
                  <a:lnTo>
                    <a:pt x="2879" y="260"/>
                  </a:lnTo>
                  <a:cubicBezTo>
                    <a:pt x="2853" y="240"/>
                    <a:pt x="2821" y="231"/>
                    <a:pt x="2788" y="235"/>
                  </a:cubicBezTo>
                  <a:cubicBezTo>
                    <a:pt x="2755" y="238"/>
                    <a:pt x="2726" y="255"/>
                    <a:pt x="2706" y="280"/>
                  </a:cubicBezTo>
                  <a:lnTo>
                    <a:pt x="2595" y="421"/>
                  </a:lnTo>
                  <a:cubicBezTo>
                    <a:pt x="2552" y="474"/>
                    <a:pt x="2561" y="552"/>
                    <a:pt x="2615" y="594"/>
                  </a:cubicBezTo>
                  <a:lnTo>
                    <a:pt x="2676" y="643"/>
                  </a:lnTo>
                  <a:cubicBezTo>
                    <a:pt x="2659" y="686"/>
                    <a:pt x="2647" y="731"/>
                    <a:pt x="2639" y="777"/>
                  </a:cubicBezTo>
                  <a:lnTo>
                    <a:pt x="2560" y="786"/>
                  </a:lnTo>
                  <a:cubicBezTo>
                    <a:pt x="2528" y="789"/>
                    <a:pt x="2498" y="806"/>
                    <a:pt x="2478" y="832"/>
                  </a:cubicBezTo>
                  <a:cubicBezTo>
                    <a:pt x="2457" y="857"/>
                    <a:pt x="2448" y="890"/>
                    <a:pt x="2452" y="922"/>
                  </a:cubicBezTo>
                  <a:lnTo>
                    <a:pt x="2473" y="1100"/>
                  </a:lnTo>
                  <a:cubicBezTo>
                    <a:pt x="2481" y="1168"/>
                    <a:pt x="2542" y="1216"/>
                    <a:pt x="2609" y="1208"/>
                  </a:cubicBezTo>
                  <a:lnTo>
                    <a:pt x="2691" y="1198"/>
                  </a:lnTo>
                  <a:cubicBezTo>
                    <a:pt x="2710" y="1240"/>
                    <a:pt x="2732" y="1280"/>
                    <a:pt x="2758" y="1317"/>
                  </a:cubicBezTo>
                  <a:lnTo>
                    <a:pt x="2706" y="1382"/>
                  </a:lnTo>
                  <a:cubicBezTo>
                    <a:pt x="2680" y="1416"/>
                    <a:pt x="2673" y="1462"/>
                    <a:pt x="2688" y="1502"/>
                  </a:cubicBezTo>
                  <a:cubicBezTo>
                    <a:pt x="2688" y="1504"/>
                    <a:pt x="2690" y="1506"/>
                    <a:pt x="2691" y="1508"/>
                  </a:cubicBezTo>
                  <a:lnTo>
                    <a:pt x="2397" y="1508"/>
                  </a:lnTo>
                  <a:lnTo>
                    <a:pt x="2466" y="1440"/>
                  </a:lnTo>
                  <a:cubicBezTo>
                    <a:pt x="2537" y="1369"/>
                    <a:pt x="2537" y="1255"/>
                    <a:pt x="2466" y="1184"/>
                  </a:cubicBezTo>
                  <a:lnTo>
                    <a:pt x="2269" y="987"/>
                  </a:lnTo>
                  <a:cubicBezTo>
                    <a:pt x="2198" y="916"/>
                    <a:pt x="2084" y="916"/>
                    <a:pt x="2013" y="987"/>
                  </a:cubicBezTo>
                  <a:lnTo>
                    <a:pt x="1908" y="1092"/>
                  </a:lnTo>
                  <a:cubicBezTo>
                    <a:pt x="1843" y="1058"/>
                    <a:pt x="1776" y="1031"/>
                    <a:pt x="1707" y="1010"/>
                  </a:cubicBezTo>
                  <a:lnTo>
                    <a:pt x="1707" y="860"/>
                  </a:lnTo>
                  <a:cubicBezTo>
                    <a:pt x="1707" y="760"/>
                    <a:pt x="1626" y="679"/>
                    <a:pt x="1526" y="679"/>
                  </a:cubicBezTo>
                  <a:lnTo>
                    <a:pt x="1247" y="679"/>
                  </a:lnTo>
                  <a:cubicBezTo>
                    <a:pt x="1147" y="679"/>
                    <a:pt x="1066" y="760"/>
                    <a:pt x="1066" y="860"/>
                  </a:cubicBezTo>
                  <a:lnTo>
                    <a:pt x="1066" y="1009"/>
                  </a:lnTo>
                  <a:cubicBezTo>
                    <a:pt x="997" y="1029"/>
                    <a:pt x="929" y="1057"/>
                    <a:pt x="865" y="1091"/>
                  </a:cubicBezTo>
                  <a:lnTo>
                    <a:pt x="760" y="987"/>
                  </a:lnTo>
                  <a:cubicBezTo>
                    <a:pt x="692" y="919"/>
                    <a:pt x="573" y="919"/>
                    <a:pt x="505" y="987"/>
                  </a:cubicBezTo>
                  <a:lnTo>
                    <a:pt x="307" y="1184"/>
                  </a:lnTo>
                  <a:cubicBezTo>
                    <a:pt x="273" y="1218"/>
                    <a:pt x="254" y="1264"/>
                    <a:pt x="254" y="1312"/>
                  </a:cubicBezTo>
                  <a:cubicBezTo>
                    <a:pt x="254" y="1360"/>
                    <a:pt x="273" y="1406"/>
                    <a:pt x="307" y="1440"/>
                  </a:cubicBezTo>
                  <a:lnTo>
                    <a:pt x="408" y="1541"/>
                  </a:lnTo>
                  <a:cubicBezTo>
                    <a:pt x="372" y="1607"/>
                    <a:pt x="343" y="1676"/>
                    <a:pt x="321" y="1746"/>
                  </a:cubicBezTo>
                  <a:lnTo>
                    <a:pt x="180" y="1746"/>
                  </a:lnTo>
                  <a:cubicBezTo>
                    <a:pt x="81" y="1746"/>
                    <a:pt x="0" y="1827"/>
                    <a:pt x="0" y="1927"/>
                  </a:cubicBezTo>
                  <a:lnTo>
                    <a:pt x="0" y="2206"/>
                  </a:lnTo>
                  <a:cubicBezTo>
                    <a:pt x="0" y="2306"/>
                    <a:pt x="81" y="2387"/>
                    <a:pt x="180" y="2387"/>
                  </a:cubicBezTo>
                  <a:lnTo>
                    <a:pt x="315" y="2387"/>
                  </a:lnTo>
                  <a:cubicBezTo>
                    <a:pt x="337" y="2460"/>
                    <a:pt x="365" y="2531"/>
                    <a:pt x="401" y="2598"/>
                  </a:cubicBezTo>
                  <a:lnTo>
                    <a:pt x="307" y="2693"/>
                  </a:lnTo>
                  <a:cubicBezTo>
                    <a:pt x="237" y="2763"/>
                    <a:pt x="237" y="2878"/>
                    <a:pt x="307" y="2948"/>
                  </a:cubicBezTo>
                  <a:lnTo>
                    <a:pt x="505" y="3146"/>
                  </a:lnTo>
                  <a:cubicBezTo>
                    <a:pt x="573" y="3214"/>
                    <a:pt x="692" y="3214"/>
                    <a:pt x="760" y="3146"/>
                  </a:cubicBezTo>
                  <a:lnTo>
                    <a:pt x="852" y="3054"/>
                  </a:lnTo>
                  <a:cubicBezTo>
                    <a:pt x="920" y="3091"/>
                    <a:pt x="991" y="3121"/>
                    <a:pt x="1066" y="3143"/>
                  </a:cubicBezTo>
                  <a:lnTo>
                    <a:pt x="1066" y="3273"/>
                  </a:lnTo>
                  <a:cubicBezTo>
                    <a:pt x="1066" y="3372"/>
                    <a:pt x="1147" y="3454"/>
                    <a:pt x="1247" y="3454"/>
                  </a:cubicBezTo>
                  <a:lnTo>
                    <a:pt x="1526" y="3454"/>
                  </a:lnTo>
                  <a:cubicBezTo>
                    <a:pt x="1626" y="3454"/>
                    <a:pt x="1707" y="3372"/>
                    <a:pt x="1707" y="3273"/>
                  </a:cubicBezTo>
                  <a:lnTo>
                    <a:pt x="1707" y="3142"/>
                  </a:lnTo>
                  <a:cubicBezTo>
                    <a:pt x="1781" y="3120"/>
                    <a:pt x="1852" y="3090"/>
                    <a:pt x="1920" y="3053"/>
                  </a:cubicBezTo>
                  <a:lnTo>
                    <a:pt x="2013" y="3146"/>
                  </a:lnTo>
                  <a:cubicBezTo>
                    <a:pt x="2081" y="3214"/>
                    <a:pt x="2201" y="3214"/>
                    <a:pt x="2269" y="3146"/>
                  </a:cubicBezTo>
                  <a:lnTo>
                    <a:pt x="2466" y="2948"/>
                  </a:lnTo>
                  <a:cubicBezTo>
                    <a:pt x="2534" y="2880"/>
                    <a:pt x="2536" y="2771"/>
                    <a:pt x="2472" y="2700"/>
                  </a:cubicBezTo>
                  <a:lnTo>
                    <a:pt x="3671" y="2700"/>
                  </a:lnTo>
                  <a:lnTo>
                    <a:pt x="3671" y="3095"/>
                  </a:lnTo>
                  <a:cubicBezTo>
                    <a:pt x="3671" y="3132"/>
                    <a:pt x="3701" y="3162"/>
                    <a:pt x="3738" y="3162"/>
                  </a:cubicBezTo>
                  <a:cubicBezTo>
                    <a:pt x="3795" y="3162"/>
                    <a:pt x="3849" y="3140"/>
                    <a:pt x="3889" y="3100"/>
                  </a:cubicBezTo>
                  <a:lnTo>
                    <a:pt x="4737" y="2251"/>
                  </a:lnTo>
                  <a:cubicBezTo>
                    <a:pt x="4820" y="2168"/>
                    <a:pt x="4820" y="2033"/>
                    <a:pt x="4737" y="1949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9" name="Google Shape;1479;p58"/>
          <p:cNvSpPr txBox="1"/>
          <p:nvPr/>
        </p:nvSpPr>
        <p:spPr>
          <a:xfrm>
            <a:off x="5696587" y="158580"/>
            <a:ext cx="2249142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Анализ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текстов работ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58"/>
          <p:cNvSpPr txBox="1"/>
          <p:nvPr/>
        </p:nvSpPr>
        <p:spPr>
          <a:xfrm>
            <a:off x="5696587" y="772616"/>
            <a:ext cx="279466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документов</a:t>
            </a:r>
            <a:endParaRPr/>
          </a:p>
        </p:txBody>
      </p:sp>
      <p:grpSp>
        <p:nvGrpSpPr>
          <p:cNvPr id="1481" name="Google Shape;1481;p58"/>
          <p:cNvGrpSpPr/>
          <p:nvPr/>
        </p:nvGrpSpPr>
        <p:grpSpPr>
          <a:xfrm>
            <a:off x="4623595" y="189291"/>
            <a:ext cx="942638" cy="973666"/>
            <a:chOff x="4461729" y="222563"/>
            <a:chExt cx="942638" cy="973666"/>
          </a:xfrm>
        </p:grpSpPr>
        <p:sp>
          <p:nvSpPr>
            <p:cNvPr id="1482" name="Google Shape;1482;p58"/>
            <p:cNvSpPr/>
            <p:nvPr/>
          </p:nvSpPr>
          <p:spPr>
            <a:xfrm>
              <a:off x="4461729" y="222563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p58"/>
            <p:cNvSpPr/>
            <p:nvPr/>
          </p:nvSpPr>
          <p:spPr>
            <a:xfrm>
              <a:off x="4608935" y="414043"/>
              <a:ext cx="627149" cy="587825"/>
            </a:xfrm>
            <a:custGeom>
              <a:rect b="b" l="l" r="r" t="t"/>
              <a:pathLst>
                <a:path extrusionOk="0" h="4499" w="4808">
                  <a:moveTo>
                    <a:pt x="2375" y="1664"/>
                  </a:moveTo>
                  <a:lnTo>
                    <a:pt x="2375" y="1664"/>
                  </a:lnTo>
                  <a:lnTo>
                    <a:pt x="2375" y="2822"/>
                  </a:lnTo>
                  <a:cubicBezTo>
                    <a:pt x="2375" y="2859"/>
                    <a:pt x="2345" y="2889"/>
                    <a:pt x="2308" y="2889"/>
                  </a:cubicBezTo>
                  <a:cubicBezTo>
                    <a:pt x="2271" y="2889"/>
                    <a:pt x="2241" y="2859"/>
                    <a:pt x="2241" y="2822"/>
                  </a:cubicBezTo>
                  <a:lnTo>
                    <a:pt x="2241" y="1664"/>
                  </a:lnTo>
                  <a:cubicBezTo>
                    <a:pt x="2241" y="1627"/>
                    <a:pt x="2271" y="1597"/>
                    <a:pt x="2308" y="1597"/>
                  </a:cubicBezTo>
                  <a:cubicBezTo>
                    <a:pt x="2345" y="1597"/>
                    <a:pt x="2375" y="1627"/>
                    <a:pt x="2375" y="1664"/>
                  </a:cubicBezTo>
                  <a:lnTo>
                    <a:pt x="2375" y="1664"/>
                  </a:lnTo>
                  <a:close/>
                  <a:moveTo>
                    <a:pt x="2066" y="2074"/>
                  </a:moveTo>
                  <a:lnTo>
                    <a:pt x="2066" y="2074"/>
                  </a:lnTo>
                  <a:lnTo>
                    <a:pt x="2066" y="2822"/>
                  </a:lnTo>
                  <a:cubicBezTo>
                    <a:pt x="2066" y="2859"/>
                    <a:pt x="2036" y="2889"/>
                    <a:pt x="1999" y="2889"/>
                  </a:cubicBezTo>
                  <a:cubicBezTo>
                    <a:pt x="1962" y="2889"/>
                    <a:pt x="1933" y="2859"/>
                    <a:pt x="1933" y="2822"/>
                  </a:cubicBezTo>
                  <a:lnTo>
                    <a:pt x="1933" y="2074"/>
                  </a:lnTo>
                  <a:cubicBezTo>
                    <a:pt x="1933" y="2037"/>
                    <a:pt x="1962" y="2008"/>
                    <a:pt x="1999" y="2008"/>
                  </a:cubicBezTo>
                  <a:cubicBezTo>
                    <a:pt x="2036" y="2008"/>
                    <a:pt x="2066" y="2037"/>
                    <a:pt x="2066" y="2074"/>
                  </a:cubicBezTo>
                  <a:lnTo>
                    <a:pt x="2066" y="2074"/>
                  </a:lnTo>
                  <a:close/>
                  <a:moveTo>
                    <a:pt x="2684" y="2249"/>
                  </a:moveTo>
                  <a:lnTo>
                    <a:pt x="2684" y="2249"/>
                  </a:lnTo>
                  <a:lnTo>
                    <a:pt x="2684" y="2822"/>
                  </a:lnTo>
                  <a:cubicBezTo>
                    <a:pt x="2684" y="2859"/>
                    <a:pt x="2654" y="2889"/>
                    <a:pt x="2617" y="2889"/>
                  </a:cubicBezTo>
                  <a:cubicBezTo>
                    <a:pt x="2580" y="2889"/>
                    <a:pt x="2550" y="2859"/>
                    <a:pt x="2550" y="2822"/>
                  </a:cubicBezTo>
                  <a:lnTo>
                    <a:pt x="2550" y="2249"/>
                  </a:lnTo>
                  <a:cubicBezTo>
                    <a:pt x="2550" y="2212"/>
                    <a:pt x="2580" y="2182"/>
                    <a:pt x="2617" y="2182"/>
                  </a:cubicBezTo>
                  <a:cubicBezTo>
                    <a:pt x="2654" y="2182"/>
                    <a:pt x="2684" y="2212"/>
                    <a:pt x="2684" y="2249"/>
                  </a:cubicBezTo>
                  <a:lnTo>
                    <a:pt x="2684" y="2249"/>
                  </a:lnTo>
                  <a:close/>
                  <a:moveTo>
                    <a:pt x="1757" y="2249"/>
                  </a:moveTo>
                  <a:lnTo>
                    <a:pt x="1757" y="2249"/>
                  </a:lnTo>
                  <a:lnTo>
                    <a:pt x="1757" y="2822"/>
                  </a:lnTo>
                  <a:cubicBezTo>
                    <a:pt x="1757" y="2859"/>
                    <a:pt x="1727" y="2889"/>
                    <a:pt x="1690" y="2889"/>
                  </a:cubicBezTo>
                  <a:cubicBezTo>
                    <a:pt x="1654" y="2889"/>
                    <a:pt x="1624" y="2859"/>
                    <a:pt x="1624" y="2822"/>
                  </a:cubicBezTo>
                  <a:lnTo>
                    <a:pt x="1624" y="2249"/>
                  </a:lnTo>
                  <a:cubicBezTo>
                    <a:pt x="1624" y="2212"/>
                    <a:pt x="1654" y="2182"/>
                    <a:pt x="1690" y="2182"/>
                  </a:cubicBezTo>
                  <a:cubicBezTo>
                    <a:pt x="1727" y="2182"/>
                    <a:pt x="1757" y="2212"/>
                    <a:pt x="1757" y="2249"/>
                  </a:cubicBezTo>
                  <a:lnTo>
                    <a:pt x="1757" y="2249"/>
                  </a:lnTo>
                  <a:close/>
                  <a:moveTo>
                    <a:pt x="2992" y="2517"/>
                  </a:moveTo>
                  <a:lnTo>
                    <a:pt x="2992" y="2517"/>
                  </a:lnTo>
                  <a:lnTo>
                    <a:pt x="2992" y="2822"/>
                  </a:lnTo>
                  <a:cubicBezTo>
                    <a:pt x="2992" y="2859"/>
                    <a:pt x="2962" y="2889"/>
                    <a:pt x="2926" y="2889"/>
                  </a:cubicBezTo>
                  <a:cubicBezTo>
                    <a:pt x="2889" y="2889"/>
                    <a:pt x="2859" y="2859"/>
                    <a:pt x="2859" y="2822"/>
                  </a:cubicBezTo>
                  <a:lnTo>
                    <a:pt x="2859" y="2517"/>
                  </a:lnTo>
                  <a:cubicBezTo>
                    <a:pt x="2859" y="2480"/>
                    <a:pt x="2889" y="2451"/>
                    <a:pt x="2926" y="2451"/>
                  </a:cubicBezTo>
                  <a:cubicBezTo>
                    <a:pt x="2962" y="2451"/>
                    <a:pt x="2992" y="2480"/>
                    <a:pt x="2992" y="2517"/>
                  </a:cubicBezTo>
                  <a:lnTo>
                    <a:pt x="2992" y="2517"/>
                  </a:lnTo>
                  <a:close/>
                  <a:moveTo>
                    <a:pt x="1448" y="2517"/>
                  </a:moveTo>
                  <a:lnTo>
                    <a:pt x="1448" y="2517"/>
                  </a:lnTo>
                  <a:lnTo>
                    <a:pt x="1448" y="2822"/>
                  </a:lnTo>
                  <a:cubicBezTo>
                    <a:pt x="1448" y="2859"/>
                    <a:pt x="1418" y="2889"/>
                    <a:pt x="1382" y="2889"/>
                  </a:cubicBezTo>
                  <a:cubicBezTo>
                    <a:pt x="1345" y="2889"/>
                    <a:pt x="1315" y="2859"/>
                    <a:pt x="1315" y="2822"/>
                  </a:cubicBezTo>
                  <a:lnTo>
                    <a:pt x="1315" y="2517"/>
                  </a:lnTo>
                  <a:cubicBezTo>
                    <a:pt x="1315" y="2480"/>
                    <a:pt x="1345" y="2451"/>
                    <a:pt x="1382" y="2451"/>
                  </a:cubicBezTo>
                  <a:cubicBezTo>
                    <a:pt x="1418" y="2451"/>
                    <a:pt x="1448" y="2480"/>
                    <a:pt x="1448" y="2517"/>
                  </a:cubicBezTo>
                  <a:lnTo>
                    <a:pt x="1448" y="2517"/>
                  </a:lnTo>
                  <a:close/>
                  <a:moveTo>
                    <a:pt x="4595" y="1868"/>
                  </a:moveTo>
                  <a:lnTo>
                    <a:pt x="4595" y="1868"/>
                  </a:lnTo>
                  <a:lnTo>
                    <a:pt x="4362" y="1808"/>
                  </a:lnTo>
                  <a:cubicBezTo>
                    <a:pt x="4330" y="1799"/>
                    <a:pt x="4298" y="1815"/>
                    <a:pt x="4285" y="1844"/>
                  </a:cubicBezTo>
                  <a:cubicBezTo>
                    <a:pt x="4225" y="1972"/>
                    <a:pt x="4142" y="2082"/>
                    <a:pt x="4037" y="2173"/>
                  </a:cubicBezTo>
                  <a:cubicBezTo>
                    <a:pt x="4012" y="2194"/>
                    <a:pt x="4007" y="2230"/>
                    <a:pt x="4023" y="2258"/>
                  </a:cubicBezTo>
                  <a:lnTo>
                    <a:pt x="4145" y="2464"/>
                  </a:lnTo>
                  <a:lnTo>
                    <a:pt x="3928" y="2592"/>
                  </a:lnTo>
                  <a:lnTo>
                    <a:pt x="3806" y="2385"/>
                  </a:lnTo>
                  <a:cubicBezTo>
                    <a:pt x="3790" y="2357"/>
                    <a:pt x="3756" y="2345"/>
                    <a:pt x="3726" y="2356"/>
                  </a:cubicBezTo>
                  <a:cubicBezTo>
                    <a:pt x="3687" y="2370"/>
                    <a:pt x="3581" y="2391"/>
                    <a:pt x="3489" y="2407"/>
                  </a:cubicBezTo>
                  <a:cubicBezTo>
                    <a:pt x="3490" y="2380"/>
                    <a:pt x="3493" y="2353"/>
                    <a:pt x="3493" y="2326"/>
                  </a:cubicBezTo>
                  <a:cubicBezTo>
                    <a:pt x="3493" y="2191"/>
                    <a:pt x="3471" y="2060"/>
                    <a:pt x="3432" y="1937"/>
                  </a:cubicBezTo>
                  <a:cubicBezTo>
                    <a:pt x="3647" y="1918"/>
                    <a:pt x="3831" y="1768"/>
                    <a:pt x="3886" y="1554"/>
                  </a:cubicBezTo>
                  <a:cubicBezTo>
                    <a:pt x="3921" y="1421"/>
                    <a:pt x="3901" y="1283"/>
                    <a:pt x="3831" y="1164"/>
                  </a:cubicBezTo>
                  <a:cubicBezTo>
                    <a:pt x="3761" y="1045"/>
                    <a:pt x="3650" y="961"/>
                    <a:pt x="3516" y="926"/>
                  </a:cubicBezTo>
                  <a:cubicBezTo>
                    <a:pt x="3383" y="892"/>
                    <a:pt x="3244" y="911"/>
                    <a:pt x="3125" y="981"/>
                  </a:cubicBezTo>
                  <a:cubicBezTo>
                    <a:pt x="3022" y="1042"/>
                    <a:pt x="2945" y="1134"/>
                    <a:pt x="2904" y="1245"/>
                  </a:cubicBezTo>
                  <a:cubicBezTo>
                    <a:pt x="2752" y="1146"/>
                    <a:pt x="2578" y="1078"/>
                    <a:pt x="2390" y="1051"/>
                  </a:cubicBezTo>
                  <a:cubicBezTo>
                    <a:pt x="2468" y="930"/>
                    <a:pt x="2636" y="764"/>
                    <a:pt x="2737" y="677"/>
                  </a:cubicBezTo>
                  <a:cubicBezTo>
                    <a:pt x="2762" y="656"/>
                    <a:pt x="2767" y="621"/>
                    <a:pt x="2751" y="593"/>
                  </a:cubicBezTo>
                  <a:lnTo>
                    <a:pt x="2629" y="386"/>
                  </a:lnTo>
                  <a:lnTo>
                    <a:pt x="2846" y="258"/>
                  </a:lnTo>
                  <a:lnTo>
                    <a:pt x="2968" y="465"/>
                  </a:lnTo>
                  <a:cubicBezTo>
                    <a:pt x="2984" y="493"/>
                    <a:pt x="3018" y="505"/>
                    <a:pt x="3048" y="494"/>
                  </a:cubicBezTo>
                  <a:cubicBezTo>
                    <a:pt x="3179" y="446"/>
                    <a:pt x="3317" y="427"/>
                    <a:pt x="3457" y="437"/>
                  </a:cubicBezTo>
                  <a:cubicBezTo>
                    <a:pt x="3489" y="440"/>
                    <a:pt x="3518" y="419"/>
                    <a:pt x="3526" y="387"/>
                  </a:cubicBezTo>
                  <a:lnTo>
                    <a:pt x="3586" y="155"/>
                  </a:lnTo>
                  <a:lnTo>
                    <a:pt x="3830" y="218"/>
                  </a:lnTo>
                  <a:lnTo>
                    <a:pt x="3769" y="450"/>
                  </a:lnTo>
                  <a:cubicBezTo>
                    <a:pt x="3761" y="482"/>
                    <a:pt x="3777" y="514"/>
                    <a:pt x="3806" y="528"/>
                  </a:cubicBezTo>
                  <a:cubicBezTo>
                    <a:pt x="3933" y="587"/>
                    <a:pt x="4044" y="670"/>
                    <a:pt x="4135" y="776"/>
                  </a:cubicBezTo>
                  <a:cubicBezTo>
                    <a:pt x="4156" y="800"/>
                    <a:pt x="4192" y="806"/>
                    <a:pt x="4220" y="790"/>
                  </a:cubicBezTo>
                  <a:lnTo>
                    <a:pt x="4426" y="668"/>
                  </a:lnTo>
                  <a:lnTo>
                    <a:pt x="4554" y="885"/>
                  </a:lnTo>
                  <a:lnTo>
                    <a:pt x="4347" y="1006"/>
                  </a:lnTo>
                  <a:cubicBezTo>
                    <a:pt x="4319" y="1023"/>
                    <a:pt x="4307" y="1057"/>
                    <a:pt x="4318" y="1087"/>
                  </a:cubicBezTo>
                  <a:cubicBezTo>
                    <a:pt x="4366" y="1217"/>
                    <a:pt x="4385" y="1354"/>
                    <a:pt x="4375" y="1495"/>
                  </a:cubicBezTo>
                  <a:cubicBezTo>
                    <a:pt x="4373" y="1527"/>
                    <a:pt x="4394" y="1556"/>
                    <a:pt x="4425" y="1564"/>
                  </a:cubicBezTo>
                  <a:lnTo>
                    <a:pt x="4658" y="1625"/>
                  </a:lnTo>
                  <a:lnTo>
                    <a:pt x="4595" y="1868"/>
                  </a:lnTo>
                  <a:lnTo>
                    <a:pt x="4595" y="1868"/>
                  </a:lnTo>
                  <a:close/>
                  <a:moveTo>
                    <a:pt x="3018" y="1327"/>
                  </a:moveTo>
                  <a:lnTo>
                    <a:pt x="3018" y="1327"/>
                  </a:lnTo>
                  <a:cubicBezTo>
                    <a:pt x="3044" y="1230"/>
                    <a:pt x="3106" y="1147"/>
                    <a:pt x="3193" y="1096"/>
                  </a:cubicBezTo>
                  <a:cubicBezTo>
                    <a:pt x="3281" y="1044"/>
                    <a:pt x="3384" y="1030"/>
                    <a:pt x="3483" y="1055"/>
                  </a:cubicBezTo>
                  <a:cubicBezTo>
                    <a:pt x="3582" y="1081"/>
                    <a:pt x="3664" y="1143"/>
                    <a:pt x="3716" y="1232"/>
                  </a:cubicBezTo>
                  <a:cubicBezTo>
                    <a:pt x="3768" y="1320"/>
                    <a:pt x="3783" y="1422"/>
                    <a:pt x="3757" y="1521"/>
                  </a:cubicBezTo>
                  <a:cubicBezTo>
                    <a:pt x="3713" y="1692"/>
                    <a:pt x="3557" y="1808"/>
                    <a:pt x="3382" y="1806"/>
                  </a:cubicBezTo>
                  <a:cubicBezTo>
                    <a:pt x="3299" y="1619"/>
                    <a:pt x="3174" y="1455"/>
                    <a:pt x="3018" y="1327"/>
                  </a:cubicBezTo>
                  <a:lnTo>
                    <a:pt x="3018" y="1327"/>
                  </a:lnTo>
                  <a:close/>
                  <a:moveTo>
                    <a:pt x="2202" y="3484"/>
                  </a:moveTo>
                  <a:lnTo>
                    <a:pt x="2202" y="3484"/>
                  </a:lnTo>
                  <a:cubicBezTo>
                    <a:pt x="1564" y="3484"/>
                    <a:pt x="1044" y="2965"/>
                    <a:pt x="1044" y="2326"/>
                  </a:cubicBezTo>
                  <a:cubicBezTo>
                    <a:pt x="1044" y="1688"/>
                    <a:pt x="1564" y="1169"/>
                    <a:pt x="2202" y="1169"/>
                  </a:cubicBezTo>
                  <a:cubicBezTo>
                    <a:pt x="2840" y="1169"/>
                    <a:pt x="3359" y="1688"/>
                    <a:pt x="3359" y="2326"/>
                  </a:cubicBezTo>
                  <a:cubicBezTo>
                    <a:pt x="3359" y="2965"/>
                    <a:pt x="2840" y="3484"/>
                    <a:pt x="2202" y="3484"/>
                  </a:cubicBezTo>
                  <a:lnTo>
                    <a:pt x="2202" y="3484"/>
                  </a:lnTo>
                  <a:close/>
                  <a:moveTo>
                    <a:pt x="1535" y="1223"/>
                  </a:moveTo>
                  <a:lnTo>
                    <a:pt x="1535" y="1223"/>
                  </a:lnTo>
                  <a:cubicBezTo>
                    <a:pt x="1531" y="1220"/>
                    <a:pt x="1527" y="1216"/>
                    <a:pt x="1521" y="1213"/>
                  </a:cubicBezTo>
                  <a:cubicBezTo>
                    <a:pt x="1521" y="1213"/>
                    <a:pt x="1512" y="1209"/>
                    <a:pt x="1512" y="1209"/>
                  </a:cubicBezTo>
                  <a:cubicBezTo>
                    <a:pt x="1461" y="1185"/>
                    <a:pt x="1423" y="1142"/>
                    <a:pt x="1405" y="1089"/>
                  </a:cubicBezTo>
                  <a:cubicBezTo>
                    <a:pt x="1387" y="1035"/>
                    <a:pt x="1390" y="978"/>
                    <a:pt x="1415" y="928"/>
                  </a:cubicBezTo>
                  <a:cubicBezTo>
                    <a:pt x="1439" y="877"/>
                    <a:pt x="1482" y="840"/>
                    <a:pt x="1535" y="821"/>
                  </a:cubicBezTo>
                  <a:cubicBezTo>
                    <a:pt x="1589" y="803"/>
                    <a:pt x="1646" y="806"/>
                    <a:pt x="1696" y="831"/>
                  </a:cubicBezTo>
                  <a:cubicBezTo>
                    <a:pt x="1787" y="876"/>
                    <a:pt x="1834" y="979"/>
                    <a:pt x="1806" y="1077"/>
                  </a:cubicBezTo>
                  <a:cubicBezTo>
                    <a:pt x="1804" y="1084"/>
                    <a:pt x="1804" y="1092"/>
                    <a:pt x="1804" y="1099"/>
                  </a:cubicBezTo>
                  <a:cubicBezTo>
                    <a:pt x="1709" y="1130"/>
                    <a:pt x="1619" y="1172"/>
                    <a:pt x="1535" y="1223"/>
                  </a:cubicBezTo>
                  <a:lnTo>
                    <a:pt x="1535" y="1223"/>
                  </a:lnTo>
                  <a:close/>
                  <a:moveTo>
                    <a:pt x="1094" y="1309"/>
                  </a:moveTo>
                  <a:lnTo>
                    <a:pt x="1094" y="1309"/>
                  </a:lnTo>
                  <a:cubicBezTo>
                    <a:pt x="1078" y="1281"/>
                    <a:pt x="1044" y="1268"/>
                    <a:pt x="1014" y="1279"/>
                  </a:cubicBezTo>
                  <a:lnTo>
                    <a:pt x="898" y="1318"/>
                  </a:lnTo>
                  <a:lnTo>
                    <a:pt x="864" y="1220"/>
                  </a:lnTo>
                  <a:lnTo>
                    <a:pt x="980" y="1180"/>
                  </a:lnTo>
                  <a:cubicBezTo>
                    <a:pt x="1010" y="1170"/>
                    <a:pt x="1029" y="1139"/>
                    <a:pt x="1024" y="1107"/>
                  </a:cubicBezTo>
                  <a:cubicBezTo>
                    <a:pt x="1012" y="1025"/>
                    <a:pt x="1017" y="943"/>
                    <a:pt x="1039" y="864"/>
                  </a:cubicBezTo>
                  <a:cubicBezTo>
                    <a:pt x="1048" y="833"/>
                    <a:pt x="1033" y="800"/>
                    <a:pt x="1004" y="786"/>
                  </a:cubicBezTo>
                  <a:lnTo>
                    <a:pt x="894" y="732"/>
                  </a:lnTo>
                  <a:lnTo>
                    <a:pt x="939" y="638"/>
                  </a:lnTo>
                  <a:lnTo>
                    <a:pt x="1050" y="692"/>
                  </a:lnTo>
                  <a:cubicBezTo>
                    <a:pt x="1079" y="706"/>
                    <a:pt x="1114" y="698"/>
                    <a:pt x="1133" y="672"/>
                  </a:cubicBezTo>
                  <a:cubicBezTo>
                    <a:pt x="1182" y="605"/>
                    <a:pt x="1243" y="551"/>
                    <a:pt x="1315" y="510"/>
                  </a:cubicBezTo>
                  <a:cubicBezTo>
                    <a:pt x="1343" y="494"/>
                    <a:pt x="1356" y="461"/>
                    <a:pt x="1346" y="430"/>
                  </a:cubicBezTo>
                  <a:lnTo>
                    <a:pt x="1306" y="314"/>
                  </a:lnTo>
                  <a:lnTo>
                    <a:pt x="1404" y="280"/>
                  </a:lnTo>
                  <a:lnTo>
                    <a:pt x="1444" y="396"/>
                  </a:lnTo>
                  <a:cubicBezTo>
                    <a:pt x="1455" y="427"/>
                    <a:pt x="1486" y="445"/>
                    <a:pt x="1517" y="440"/>
                  </a:cubicBezTo>
                  <a:cubicBezTo>
                    <a:pt x="1598" y="428"/>
                    <a:pt x="1680" y="433"/>
                    <a:pt x="1760" y="455"/>
                  </a:cubicBezTo>
                  <a:cubicBezTo>
                    <a:pt x="1791" y="464"/>
                    <a:pt x="1824" y="449"/>
                    <a:pt x="1838" y="420"/>
                  </a:cubicBezTo>
                  <a:lnTo>
                    <a:pt x="1892" y="310"/>
                  </a:lnTo>
                  <a:lnTo>
                    <a:pt x="1986" y="356"/>
                  </a:lnTo>
                  <a:lnTo>
                    <a:pt x="1932" y="466"/>
                  </a:lnTo>
                  <a:cubicBezTo>
                    <a:pt x="1918" y="495"/>
                    <a:pt x="1926" y="530"/>
                    <a:pt x="1952" y="549"/>
                  </a:cubicBezTo>
                  <a:cubicBezTo>
                    <a:pt x="2019" y="598"/>
                    <a:pt x="2074" y="660"/>
                    <a:pt x="2114" y="731"/>
                  </a:cubicBezTo>
                  <a:cubicBezTo>
                    <a:pt x="2130" y="759"/>
                    <a:pt x="2163" y="772"/>
                    <a:pt x="2194" y="762"/>
                  </a:cubicBezTo>
                  <a:lnTo>
                    <a:pt x="2310" y="722"/>
                  </a:lnTo>
                  <a:lnTo>
                    <a:pt x="2344" y="820"/>
                  </a:lnTo>
                  <a:lnTo>
                    <a:pt x="2228" y="860"/>
                  </a:lnTo>
                  <a:cubicBezTo>
                    <a:pt x="2197" y="871"/>
                    <a:pt x="2178" y="901"/>
                    <a:pt x="2183" y="933"/>
                  </a:cubicBezTo>
                  <a:cubicBezTo>
                    <a:pt x="2188" y="967"/>
                    <a:pt x="2190" y="1001"/>
                    <a:pt x="2189" y="1036"/>
                  </a:cubicBezTo>
                  <a:cubicBezTo>
                    <a:pt x="2105" y="1037"/>
                    <a:pt x="2023" y="1045"/>
                    <a:pt x="1944" y="1061"/>
                  </a:cubicBezTo>
                  <a:cubicBezTo>
                    <a:pt x="1962" y="918"/>
                    <a:pt x="1888" y="776"/>
                    <a:pt x="1754" y="711"/>
                  </a:cubicBezTo>
                  <a:cubicBezTo>
                    <a:pt x="1672" y="671"/>
                    <a:pt x="1579" y="665"/>
                    <a:pt x="1492" y="695"/>
                  </a:cubicBezTo>
                  <a:cubicBezTo>
                    <a:pt x="1405" y="725"/>
                    <a:pt x="1335" y="787"/>
                    <a:pt x="1295" y="869"/>
                  </a:cubicBezTo>
                  <a:cubicBezTo>
                    <a:pt x="1255" y="952"/>
                    <a:pt x="1249" y="1045"/>
                    <a:pt x="1279" y="1132"/>
                  </a:cubicBezTo>
                  <a:cubicBezTo>
                    <a:pt x="1304" y="1205"/>
                    <a:pt x="1352" y="1264"/>
                    <a:pt x="1415" y="1306"/>
                  </a:cubicBezTo>
                  <a:cubicBezTo>
                    <a:pt x="1350" y="1356"/>
                    <a:pt x="1289" y="1413"/>
                    <a:pt x="1235" y="1474"/>
                  </a:cubicBezTo>
                  <a:cubicBezTo>
                    <a:pt x="1177" y="1428"/>
                    <a:pt x="1130" y="1373"/>
                    <a:pt x="1094" y="1309"/>
                  </a:cubicBezTo>
                  <a:lnTo>
                    <a:pt x="1094" y="1309"/>
                  </a:lnTo>
                  <a:close/>
                  <a:moveTo>
                    <a:pt x="4796" y="1543"/>
                  </a:moveTo>
                  <a:lnTo>
                    <a:pt x="4796" y="1543"/>
                  </a:lnTo>
                  <a:cubicBezTo>
                    <a:pt x="4787" y="1528"/>
                    <a:pt x="4773" y="1517"/>
                    <a:pt x="4756" y="1512"/>
                  </a:cubicBezTo>
                  <a:lnTo>
                    <a:pt x="4511" y="1449"/>
                  </a:lnTo>
                  <a:cubicBezTo>
                    <a:pt x="4514" y="1327"/>
                    <a:pt x="4497" y="1208"/>
                    <a:pt x="4461" y="1094"/>
                  </a:cubicBezTo>
                  <a:lnTo>
                    <a:pt x="4679" y="966"/>
                  </a:lnTo>
                  <a:cubicBezTo>
                    <a:pt x="4711" y="947"/>
                    <a:pt x="4721" y="906"/>
                    <a:pt x="4703" y="874"/>
                  </a:cubicBezTo>
                  <a:lnTo>
                    <a:pt x="4507" y="543"/>
                  </a:lnTo>
                  <a:cubicBezTo>
                    <a:pt x="4498" y="527"/>
                    <a:pt x="4484" y="516"/>
                    <a:pt x="4467" y="512"/>
                  </a:cubicBezTo>
                  <a:cubicBezTo>
                    <a:pt x="4449" y="507"/>
                    <a:pt x="4431" y="510"/>
                    <a:pt x="4416" y="519"/>
                  </a:cubicBezTo>
                  <a:lnTo>
                    <a:pt x="4199" y="647"/>
                  </a:lnTo>
                  <a:cubicBezTo>
                    <a:pt x="4115" y="560"/>
                    <a:pt x="4019" y="488"/>
                    <a:pt x="3912" y="431"/>
                  </a:cubicBezTo>
                  <a:lnTo>
                    <a:pt x="3975" y="187"/>
                  </a:lnTo>
                  <a:cubicBezTo>
                    <a:pt x="3980" y="169"/>
                    <a:pt x="3977" y="151"/>
                    <a:pt x="3968" y="136"/>
                  </a:cubicBezTo>
                  <a:cubicBezTo>
                    <a:pt x="3959" y="121"/>
                    <a:pt x="3945" y="110"/>
                    <a:pt x="3928" y="105"/>
                  </a:cubicBezTo>
                  <a:lnTo>
                    <a:pt x="3555" y="9"/>
                  </a:lnTo>
                  <a:cubicBezTo>
                    <a:pt x="3520" y="0"/>
                    <a:pt x="3483" y="21"/>
                    <a:pt x="3474" y="57"/>
                  </a:cubicBezTo>
                  <a:lnTo>
                    <a:pt x="3411" y="301"/>
                  </a:lnTo>
                  <a:cubicBezTo>
                    <a:pt x="3288" y="299"/>
                    <a:pt x="3170" y="315"/>
                    <a:pt x="3055" y="351"/>
                  </a:cubicBezTo>
                  <a:lnTo>
                    <a:pt x="2927" y="133"/>
                  </a:lnTo>
                  <a:cubicBezTo>
                    <a:pt x="2918" y="118"/>
                    <a:pt x="2904" y="107"/>
                    <a:pt x="2887" y="102"/>
                  </a:cubicBezTo>
                  <a:cubicBezTo>
                    <a:pt x="2869" y="98"/>
                    <a:pt x="2851" y="101"/>
                    <a:pt x="2836" y="110"/>
                  </a:cubicBezTo>
                  <a:lnTo>
                    <a:pt x="2504" y="305"/>
                  </a:lnTo>
                  <a:cubicBezTo>
                    <a:pt x="2473" y="324"/>
                    <a:pt x="2462" y="364"/>
                    <a:pt x="2481" y="396"/>
                  </a:cubicBezTo>
                  <a:lnTo>
                    <a:pt x="2608" y="613"/>
                  </a:lnTo>
                  <a:cubicBezTo>
                    <a:pt x="2566" y="652"/>
                    <a:pt x="2514" y="702"/>
                    <a:pt x="2462" y="755"/>
                  </a:cubicBezTo>
                  <a:lnTo>
                    <a:pt x="2414" y="615"/>
                  </a:lnTo>
                  <a:cubicBezTo>
                    <a:pt x="2402" y="580"/>
                    <a:pt x="2364" y="562"/>
                    <a:pt x="2329" y="574"/>
                  </a:cubicBezTo>
                  <a:lnTo>
                    <a:pt x="2201" y="618"/>
                  </a:lnTo>
                  <a:cubicBezTo>
                    <a:pt x="2165" y="566"/>
                    <a:pt x="2123" y="518"/>
                    <a:pt x="2075" y="476"/>
                  </a:cubicBezTo>
                  <a:lnTo>
                    <a:pt x="2135" y="354"/>
                  </a:lnTo>
                  <a:cubicBezTo>
                    <a:pt x="2151" y="321"/>
                    <a:pt x="2137" y="281"/>
                    <a:pt x="2104" y="265"/>
                  </a:cubicBezTo>
                  <a:lnTo>
                    <a:pt x="1891" y="161"/>
                  </a:lnTo>
                  <a:cubicBezTo>
                    <a:pt x="1875" y="153"/>
                    <a:pt x="1856" y="152"/>
                    <a:pt x="1840" y="158"/>
                  </a:cubicBezTo>
                  <a:cubicBezTo>
                    <a:pt x="1823" y="164"/>
                    <a:pt x="1809" y="176"/>
                    <a:pt x="1801" y="192"/>
                  </a:cubicBezTo>
                  <a:lnTo>
                    <a:pt x="1742" y="314"/>
                  </a:lnTo>
                  <a:cubicBezTo>
                    <a:pt x="1679" y="302"/>
                    <a:pt x="1616" y="298"/>
                    <a:pt x="1553" y="302"/>
                  </a:cubicBezTo>
                  <a:lnTo>
                    <a:pt x="1508" y="174"/>
                  </a:lnTo>
                  <a:cubicBezTo>
                    <a:pt x="1497" y="139"/>
                    <a:pt x="1459" y="121"/>
                    <a:pt x="1424" y="133"/>
                  </a:cubicBezTo>
                  <a:lnTo>
                    <a:pt x="1199" y="210"/>
                  </a:lnTo>
                  <a:cubicBezTo>
                    <a:pt x="1182" y="216"/>
                    <a:pt x="1169" y="228"/>
                    <a:pt x="1161" y="244"/>
                  </a:cubicBezTo>
                  <a:cubicBezTo>
                    <a:pt x="1153" y="260"/>
                    <a:pt x="1152" y="278"/>
                    <a:pt x="1158" y="295"/>
                  </a:cubicBezTo>
                  <a:lnTo>
                    <a:pt x="1202" y="423"/>
                  </a:lnTo>
                  <a:cubicBezTo>
                    <a:pt x="1149" y="459"/>
                    <a:pt x="1102" y="501"/>
                    <a:pt x="1060" y="549"/>
                  </a:cubicBezTo>
                  <a:lnTo>
                    <a:pt x="938" y="489"/>
                  </a:lnTo>
                  <a:cubicBezTo>
                    <a:pt x="922" y="481"/>
                    <a:pt x="904" y="480"/>
                    <a:pt x="887" y="486"/>
                  </a:cubicBezTo>
                  <a:cubicBezTo>
                    <a:pt x="870" y="492"/>
                    <a:pt x="856" y="504"/>
                    <a:pt x="849" y="520"/>
                  </a:cubicBezTo>
                  <a:lnTo>
                    <a:pt x="745" y="733"/>
                  </a:lnTo>
                  <a:cubicBezTo>
                    <a:pt x="729" y="766"/>
                    <a:pt x="742" y="806"/>
                    <a:pt x="775" y="822"/>
                  </a:cubicBezTo>
                  <a:lnTo>
                    <a:pt x="898" y="882"/>
                  </a:lnTo>
                  <a:cubicBezTo>
                    <a:pt x="885" y="945"/>
                    <a:pt x="881" y="1008"/>
                    <a:pt x="886" y="1071"/>
                  </a:cubicBezTo>
                  <a:lnTo>
                    <a:pt x="757" y="1116"/>
                  </a:lnTo>
                  <a:cubicBezTo>
                    <a:pt x="741" y="1121"/>
                    <a:pt x="727" y="1133"/>
                    <a:pt x="719" y="1149"/>
                  </a:cubicBezTo>
                  <a:cubicBezTo>
                    <a:pt x="711" y="1165"/>
                    <a:pt x="710" y="1184"/>
                    <a:pt x="716" y="1200"/>
                  </a:cubicBezTo>
                  <a:lnTo>
                    <a:pt x="794" y="1425"/>
                  </a:lnTo>
                  <a:cubicBezTo>
                    <a:pt x="806" y="1460"/>
                    <a:pt x="844" y="1478"/>
                    <a:pt x="878" y="1466"/>
                  </a:cubicBezTo>
                  <a:lnTo>
                    <a:pt x="1007" y="1422"/>
                  </a:lnTo>
                  <a:cubicBezTo>
                    <a:pt x="1047" y="1481"/>
                    <a:pt x="1095" y="1533"/>
                    <a:pt x="1152" y="1579"/>
                  </a:cubicBezTo>
                  <a:cubicBezTo>
                    <a:pt x="1001" y="1790"/>
                    <a:pt x="911" y="2048"/>
                    <a:pt x="911" y="2326"/>
                  </a:cubicBezTo>
                  <a:cubicBezTo>
                    <a:pt x="911" y="2655"/>
                    <a:pt x="1036" y="2955"/>
                    <a:pt x="1239" y="3183"/>
                  </a:cubicBezTo>
                  <a:lnTo>
                    <a:pt x="25" y="4384"/>
                  </a:lnTo>
                  <a:cubicBezTo>
                    <a:pt x="0" y="4410"/>
                    <a:pt x="0" y="4453"/>
                    <a:pt x="25" y="4479"/>
                  </a:cubicBezTo>
                  <a:cubicBezTo>
                    <a:pt x="38" y="4492"/>
                    <a:pt x="55" y="4499"/>
                    <a:pt x="72" y="4499"/>
                  </a:cubicBezTo>
                  <a:cubicBezTo>
                    <a:pt x="89" y="4499"/>
                    <a:pt x="106" y="4492"/>
                    <a:pt x="119" y="4479"/>
                  </a:cubicBezTo>
                  <a:lnTo>
                    <a:pt x="1333" y="3278"/>
                  </a:lnTo>
                  <a:cubicBezTo>
                    <a:pt x="1563" y="3488"/>
                    <a:pt x="1867" y="3617"/>
                    <a:pt x="2202" y="3617"/>
                  </a:cubicBezTo>
                  <a:cubicBezTo>
                    <a:pt x="2839" y="3617"/>
                    <a:pt x="3369" y="3152"/>
                    <a:pt x="3473" y="2544"/>
                  </a:cubicBezTo>
                  <a:cubicBezTo>
                    <a:pt x="3536" y="2534"/>
                    <a:pt x="3644" y="2516"/>
                    <a:pt x="3717" y="2497"/>
                  </a:cubicBezTo>
                  <a:lnTo>
                    <a:pt x="3847" y="2717"/>
                  </a:lnTo>
                  <a:cubicBezTo>
                    <a:pt x="3856" y="2732"/>
                    <a:pt x="3870" y="2743"/>
                    <a:pt x="3887" y="2748"/>
                  </a:cubicBezTo>
                  <a:cubicBezTo>
                    <a:pt x="3893" y="2749"/>
                    <a:pt x="3899" y="2750"/>
                    <a:pt x="3904" y="2750"/>
                  </a:cubicBezTo>
                  <a:cubicBezTo>
                    <a:pt x="3916" y="2750"/>
                    <a:pt x="3928" y="2747"/>
                    <a:pt x="3938" y="2741"/>
                  </a:cubicBezTo>
                  <a:lnTo>
                    <a:pt x="4270" y="2545"/>
                  </a:lnTo>
                  <a:cubicBezTo>
                    <a:pt x="4301" y="2527"/>
                    <a:pt x="4312" y="2486"/>
                    <a:pt x="4293" y="2454"/>
                  </a:cubicBezTo>
                  <a:lnTo>
                    <a:pt x="4165" y="2237"/>
                  </a:lnTo>
                  <a:cubicBezTo>
                    <a:pt x="4252" y="2154"/>
                    <a:pt x="4325" y="2058"/>
                    <a:pt x="4381" y="1950"/>
                  </a:cubicBezTo>
                  <a:lnTo>
                    <a:pt x="4626" y="2014"/>
                  </a:lnTo>
                  <a:cubicBezTo>
                    <a:pt x="4661" y="2023"/>
                    <a:pt x="4698" y="2001"/>
                    <a:pt x="4707" y="1966"/>
                  </a:cubicBezTo>
                  <a:lnTo>
                    <a:pt x="4803" y="1593"/>
                  </a:lnTo>
                  <a:cubicBezTo>
                    <a:pt x="4808" y="1576"/>
                    <a:pt x="4805" y="1558"/>
                    <a:pt x="4796" y="1543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p59"/>
          <p:cNvSpPr/>
          <p:nvPr/>
        </p:nvSpPr>
        <p:spPr>
          <a:xfrm>
            <a:off x="0" y="3419510"/>
            <a:ext cx="9144000" cy="1735039"/>
          </a:xfrm>
          <a:prstGeom prst="rect">
            <a:avLst/>
          </a:prstGeom>
          <a:solidFill>
            <a:schemeClr val="lt2">
              <a:alpha val="419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59"/>
          <p:cNvSpPr txBox="1"/>
          <p:nvPr/>
        </p:nvSpPr>
        <p:spPr>
          <a:xfrm>
            <a:off x="177799" y="169334"/>
            <a:ext cx="5856090" cy="52629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Подготовка размеченных данных... 250MB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Построение векторной модели для коллекции документов...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векторной модели... done.</a:t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текстов работ...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Обучение классификатора...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Инициализация случайной разделяющей гиперплоскости...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1...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70%.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82%.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Эпоха обучения: 27...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Точность на тестовых данных: 95%.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BFBFBF"/>
                </a:solidFill>
                <a:latin typeface="Courier New"/>
                <a:ea typeface="Courier New"/>
                <a:cs typeface="Courier New"/>
                <a:sym typeface="Courier New"/>
              </a:rPr>
              <a:t>Сохранение модели классификации ... done.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1...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0.950.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Обработка работы 2...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Векторизация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Применение модели к вектору документа...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Класс документа: 0, score: 0.962.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BFBFB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90" name="Google Shape;1490;p59"/>
          <p:cNvSpPr/>
          <p:nvPr/>
        </p:nvSpPr>
        <p:spPr>
          <a:xfrm>
            <a:off x="5120709" y="-152399"/>
            <a:ext cx="4726883" cy="54153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91" name="Google Shape;1491;p59"/>
          <p:cNvCxnSpPr/>
          <p:nvPr/>
        </p:nvCxnSpPr>
        <p:spPr>
          <a:xfrm rot="10800000">
            <a:off x="5094914" y="-825752"/>
            <a:ext cx="0" cy="6210310"/>
          </a:xfrm>
          <a:prstGeom prst="straightConnector1">
            <a:avLst/>
          </a:prstGeom>
          <a:noFill/>
          <a:ln cap="flat" cmpd="sng" w="60325">
            <a:solidFill>
              <a:srgbClr val="FFCC3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92" name="Google Shape;1492;p59"/>
          <p:cNvSpPr txBox="1"/>
          <p:nvPr/>
        </p:nvSpPr>
        <p:spPr>
          <a:xfrm>
            <a:off x="5696587" y="3679709"/>
            <a:ext cx="2948884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Обработка новых </a:t>
            </a:r>
            <a:b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документов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59"/>
          <p:cNvSpPr txBox="1"/>
          <p:nvPr/>
        </p:nvSpPr>
        <p:spPr>
          <a:xfrm>
            <a:off x="5693546" y="4323109"/>
            <a:ext cx="3202799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новых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работ и проставление им класса</a:t>
            </a:r>
            <a:endParaRPr/>
          </a:p>
        </p:txBody>
      </p:sp>
      <p:grpSp>
        <p:nvGrpSpPr>
          <p:cNvPr id="1494" name="Google Shape;1494;p59"/>
          <p:cNvGrpSpPr/>
          <p:nvPr/>
        </p:nvGrpSpPr>
        <p:grpSpPr>
          <a:xfrm>
            <a:off x="4620252" y="3765019"/>
            <a:ext cx="942638" cy="973666"/>
            <a:chOff x="2305747" y="3871615"/>
            <a:chExt cx="942638" cy="973666"/>
          </a:xfrm>
        </p:grpSpPr>
        <p:sp>
          <p:nvSpPr>
            <p:cNvPr id="1495" name="Google Shape;1495;p59"/>
            <p:cNvSpPr/>
            <p:nvPr/>
          </p:nvSpPr>
          <p:spPr>
            <a:xfrm>
              <a:off x="2305747" y="3871615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2412865" y="4112703"/>
              <a:ext cx="698280" cy="501745"/>
            </a:xfrm>
            <a:custGeom>
              <a:rect b="b" l="l" r="r" t="t"/>
              <a:pathLst>
                <a:path extrusionOk="0" h="3454" w="4820">
                  <a:moveTo>
                    <a:pt x="4642" y="2157"/>
                  </a:moveTo>
                  <a:lnTo>
                    <a:pt x="4642" y="2157"/>
                  </a:lnTo>
                  <a:lnTo>
                    <a:pt x="3805" y="2994"/>
                  </a:lnTo>
                  <a:lnTo>
                    <a:pt x="3805" y="2633"/>
                  </a:lnTo>
                  <a:cubicBezTo>
                    <a:pt x="3805" y="2596"/>
                    <a:pt x="3775" y="2566"/>
                    <a:pt x="3738" y="2566"/>
                  </a:cubicBezTo>
                  <a:lnTo>
                    <a:pt x="1518" y="2566"/>
                  </a:lnTo>
                  <a:cubicBezTo>
                    <a:pt x="1489" y="2491"/>
                    <a:pt x="1469" y="2418"/>
                    <a:pt x="1451" y="2324"/>
                  </a:cubicBezTo>
                  <a:cubicBezTo>
                    <a:pt x="1418" y="2151"/>
                    <a:pt x="1449" y="1898"/>
                    <a:pt x="1449" y="1897"/>
                  </a:cubicBezTo>
                  <a:cubicBezTo>
                    <a:pt x="1462" y="1811"/>
                    <a:pt x="1483" y="1731"/>
                    <a:pt x="1517" y="1642"/>
                  </a:cubicBezTo>
                  <a:lnTo>
                    <a:pt x="3738" y="1642"/>
                  </a:lnTo>
                  <a:cubicBezTo>
                    <a:pt x="3775" y="1642"/>
                    <a:pt x="3805" y="1612"/>
                    <a:pt x="3805" y="1575"/>
                  </a:cubicBezTo>
                  <a:lnTo>
                    <a:pt x="3805" y="1207"/>
                  </a:lnTo>
                  <a:lnTo>
                    <a:pt x="4642" y="2044"/>
                  </a:lnTo>
                  <a:cubicBezTo>
                    <a:pt x="4657" y="2059"/>
                    <a:pt x="4665" y="2079"/>
                    <a:pt x="4665" y="2100"/>
                  </a:cubicBezTo>
                  <a:cubicBezTo>
                    <a:pt x="4665" y="2122"/>
                    <a:pt x="4657" y="2142"/>
                    <a:pt x="4642" y="2157"/>
                  </a:cubicBezTo>
                  <a:lnTo>
                    <a:pt x="4642" y="2157"/>
                  </a:lnTo>
                  <a:close/>
                  <a:moveTo>
                    <a:pt x="1409" y="1551"/>
                  </a:moveTo>
                  <a:lnTo>
                    <a:pt x="1409" y="1551"/>
                  </a:lnTo>
                  <a:cubicBezTo>
                    <a:pt x="1362" y="1666"/>
                    <a:pt x="1333" y="1766"/>
                    <a:pt x="1316" y="1879"/>
                  </a:cubicBezTo>
                  <a:cubicBezTo>
                    <a:pt x="1315" y="1890"/>
                    <a:pt x="1283" y="2156"/>
                    <a:pt x="1319" y="2349"/>
                  </a:cubicBezTo>
                  <a:cubicBezTo>
                    <a:pt x="1341" y="2464"/>
                    <a:pt x="1367" y="2554"/>
                    <a:pt x="1406" y="2648"/>
                  </a:cubicBezTo>
                  <a:cubicBezTo>
                    <a:pt x="1400" y="2648"/>
                    <a:pt x="1393" y="2649"/>
                    <a:pt x="1387" y="2649"/>
                  </a:cubicBezTo>
                  <a:cubicBezTo>
                    <a:pt x="1074" y="2649"/>
                    <a:pt x="820" y="2395"/>
                    <a:pt x="820" y="2082"/>
                  </a:cubicBezTo>
                  <a:cubicBezTo>
                    <a:pt x="820" y="1769"/>
                    <a:pt x="1074" y="1515"/>
                    <a:pt x="1387" y="1515"/>
                  </a:cubicBezTo>
                  <a:cubicBezTo>
                    <a:pt x="1404" y="1515"/>
                    <a:pt x="1420" y="1518"/>
                    <a:pt x="1436" y="1519"/>
                  </a:cubicBezTo>
                  <a:cubicBezTo>
                    <a:pt x="1424" y="1527"/>
                    <a:pt x="1415" y="1538"/>
                    <a:pt x="1409" y="1551"/>
                  </a:cubicBezTo>
                  <a:lnTo>
                    <a:pt x="1409" y="1551"/>
                  </a:lnTo>
                  <a:close/>
                  <a:moveTo>
                    <a:pt x="2290" y="2707"/>
                  </a:moveTo>
                  <a:lnTo>
                    <a:pt x="2290" y="2707"/>
                  </a:lnTo>
                  <a:lnTo>
                    <a:pt x="2372" y="2788"/>
                  </a:lnTo>
                  <a:cubicBezTo>
                    <a:pt x="2380" y="2796"/>
                    <a:pt x="2385" y="2808"/>
                    <a:pt x="2385" y="2821"/>
                  </a:cubicBezTo>
                  <a:cubicBezTo>
                    <a:pt x="2385" y="2833"/>
                    <a:pt x="2380" y="2845"/>
                    <a:pt x="2372" y="2854"/>
                  </a:cubicBezTo>
                  <a:lnTo>
                    <a:pt x="2174" y="3051"/>
                  </a:lnTo>
                  <a:cubicBezTo>
                    <a:pt x="2156" y="3069"/>
                    <a:pt x="2126" y="3069"/>
                    <a:pt x="2108" y="3051"/>
                  </a:cubicBezTo>
                  <a:lnTo>
                    <a:pt x="1979" y="2921"/>
                  </a:lnTo>
                  <a:cubicBezTo>
                    <a:pt x="1957" y="2899"/>
                    <a:pt x="1923" y="2895"/>
                    <a:pt x="1896" y="2912"/>
                  </a:cubicBezTo>
                  <a:cubicBezTo>
                    <a:pt x="1811" y="2964"/>
                    <a:pt x="1720" y="3002"/>
                    <a:pt x="1624" y="3026"/>
                  </a:cubicBezTo>
                  <a:cubicBezTo>
                    <a:pt x="1593" y="3034"/>
                    <a:pt x="1572" y="3062"/>
                    <a:pt x="1573" y="3093"/>
                  </a:cubicBezTo>
                  <a:lnTo>
                    <a:pt x="1573" y="3273"/>
                  </a:lnTo>
                  <a:cubicBezTo>
                    <a:pt x="1573" y="3298"/>
                    <a:pt x="1552" y="3319"/>
                    <a:pt x="1526" y="3319"/>
                  </a:cubicBezTo>
                  <a:lnTo>
                    <a:pt x="1247" y="3319"/>
                  </a:lnTo>
                  <a:cubicBezTo>
                    <a:pt x="1221" y="3319"/>
                    <a:pt x="1200" y="3299"/>
                    <a:pt x="1200" y="3273"/>
                  </a:cubicBezTo>
                  <a:lnTo>
                    <a:pt x="1200" y="3092"/>
                  </a:lnTo>
                  <a:cubicBezTo>
                    <a:pt x="1200" y="3061"/>
                    <a:pt x="1178" y="3034"/>
                    <a:pt x="1148" y="3027"/>
                  </a:cubicBezTo>
                  <a:cubicBezTo>
                    <a:pt x="1052" y="3003"/>
                    <a:pt x="960" y="2964"/>
                    <a:pt x="876" y="2913"/>
                  </a:cubicBezTo>
                  <a:cubicBezTo>
                    <a:pt x="850" y="2897"/>
                    <a:pt x="816" y="2901"/>
                    <a:pt x="794" y="2923"/>
                  </a:cubicBezTo>
                  <a:lnTo>
                    <a:pt x="665" y="3051"/>
                  </a:lnTo>
                  <a:cubicBezTo>
                    <a:pt x="647" y="3069"/>
                    <a:pt x="618" y="3069"/>
                    <a:pt x="599" y="3051"/>
                  </a:cubicBezTo>
                  <a:lnTo>
                    <a:pt x="402" y="2854"/>
                  </a:lnTo>
                  <a:cubicBezTo>
                    <a:pt x="384" y="2836"/>
                    <a:pt x="384" y="2806"/>
                    <a:pt x="402" y="2788"/>
                  </a:cubicBezTo>
                  <a:lnTo>
                    <a:pt x="532" y="2657"/>
                  </a:lnTo>
                  <a:cubicBezTo>
                    <a:pt x="554" y="2636"/>
                    <a:pt x="558" y="2602"/>
                    <a:pt x="542" y="2576"/>
                  </a:cubicBezTo>
                  <a:cubicBezTo>
                    <a:pt x="492" y="2491"/>
                    <a:pt x="455" y="2399"/>
                    <a:pt x="432" y="2304"/>
                  </a:cubicBezTo>
                  <a:cubicBezTo>
                    <a:pt x="431" y="2299"/>
                    <a:pt x="429" y="2294"/>
                    <a:pt x="427" y="2290"/>
                  </a:cubicBezTo>
                  <a:cubicBezTo>
                    <a:pt x="416" y="2267"/>
                    <a:pt x="392" y="2253"/>
                    <a:pt x="367" y="2253"/>
                  </a:cubicBezTo>
                  <a:lnTo>
                    <a:pt x="180" y="2253"/>
                  </a:lnTo>
                  <a:cubicBezTo>
                    <a:pt x="154" y="2253"/>
                    <a:pt x="134" y="2232"/>
                    <a:pt x="134" y="2206"/>
                  </a:cubicBezTo>
                  <a:lnTo>
                    <a:pt x="134" y="1927"/>
                  </a:lnTo>
                  <a:cubicBezTo>
                    <a:pt x="134" y="1901"/>
                    <a:pt x="154" y="1880"/>
                    <a:pt x="180" y="1880"/>
                  </a:cubicBezTo>
                  <a:lnTo>
                    <a:pt x="372" y="1880"/>
                  </a:lnTo>
                  <a:cubicBezTo>
                    <a:pt x="400" y="1880"/>
                    <a:pt x="426" y="1862"/>
                    <a:pt x="435" y="1835"/>
                  </a:cubicBezTo>
                  <a:cubicBezTo>
                    <a:pt x="436" y="1833"/>
                    <a:pt x="437" y="1830"/>
                    <a:pt x="437" y="1829"/>
                  </a:cubicBezTo>
                  <a:cubicBezTo>
                    <a:pt x="461" y="1736"/>
                    <a:pt x="499" y="1647"/>
                    <a:pt x="549" y="1565"/>
                  </a:cubicBezTo>
                  <a:cubicBezTo>
                    <a:pt x="565" y="1539"/>
                    <a:pt x="561" y="1506"/>
                    <a:pt x="541" y="1484"/>
                  </a:cubicBezTo>
                  <a:lnTo>
                    <a:pt x="402" y="1345"/>
                  </a:lnTo>
                  <a:cubicBezTo>
                    <a:pt x="384" y="1327"/>
                    <a:pt x="384" y="1297"/>
                    <a:pt x="402" y="1279"/>
                  </a:cubicBezTo>
                  <a:lnTo>
                    <a:pt x="599" y="1081"/>
                  </a:lnTo>
                  <a:cubicBezTo>
                    <a:pt x="617" y="1064"/>
                    <a:pt x="648" y="1064"/>
                    <a:pt x="665" y="1081"/>
                  </a:cubicBezTo>
                  <a:lnTo>
                    <a:pt x="811" y="1227"/>
                  </a:lnTo>
                  <a:cubicBezTo>
                    <a:pt x="837" y="1253"/>
                    <a:pt x="879" y="1253"/>
                    <a:pt x="905" y="1227"/>
                  </a:cubicBezTo>
                  <a:cubicBezTo>
                    <a:pt x="908" y="1225"/>
                    <a:pt x="908" y="1222"/>
                    <a:pt x="910" y="1220"/>
                  </a:cubicBezTo>
                  <a:cubicBezTo>
                    <a:pt x="985" y="1178"/>
                    <a:pt x="1065" y="1146"/>
                    <a:pt x="1148" y="1125"/>
                  </a:cubicBezTo>
                  <a:cubicBezTo>
                    <a:pt x="1158" y="1123"/>
                    <a:pt x="1167" y="1118"/>
                    <a:pt x="1175" y="1112"/>
                  </a:cubicBezTo>
                  <a:cubicBezTo>
                    <a:pt x="1191" y="1099"/>
                    <a:pt x="1200" y="1076"/>
                    <a:pt x="1200" y="1055"/>
                  </a:cubicBezTo>
                  <a:lnTo>
                    <a:pt x="1200" y="860"/>
                  </a:lnTo>
                  <a:cubicBezTo>
                    <a:pt x="1200" y="834"/>
                    <a:pt x="1221" y="813"/>
                    <a:pt x="1247" y="813"/>
                  </a:cubicBezTo>
                  <a:lnTo>
                    <a:pt x="1526" y="813"/>
                  </a:lnTo>
                  <a:cubicBezTo>
                    <a:pt x="1552" y="813"/>
                    <a:pt x="1573" y="835"/>
                    <a:pt x="1573" y="860"/>
                  </a:cubicBezTo>
                  <a:lnTo>
                    <a:pt x="1573" y="1058"/>
                  </a:lnTo>
                  <a:cubicBezTo>
                    <a:pt x="1573" y="1061"/>
                    <a:pt x="1574" y="1067"/>
                    <a:pt x="1574" y="1070"/>
                  </a:cubicBezTo>
                  <a:cubicBezTo>
                    <a:pt x="1578" y="1097"/>
                    <a:pt x="1598" y="1119"/>
                    <a:pt x="1624" y="1126"/>
                  </a:cubicBezTo>
                  <a:cubicBezTo>
                    <a:pt x="1716" y="1149"/>
                    <a:pt x="1803" y="1185"/>
                    <a:pt x="1885" y="1233"/>
                  </a:cubicBezTo>
                  <a:cubicBezTo>
                    <a:pt x="1912" y="1250"/>
                    <a:pt x="1946" y="1244"/>
                    <a:pt x="1968" y="1222"/>
                  </a:cubicBezTo>
                  <a:lnTo>
                    <a:pt x="2108" y="1081"/>
                  </a:lnTo>
                  <a:cubicBezTo>
                    <a:pt x="2126" y="1064"/>
                    <a:pt x="2157" y="1064"/>
                    <a:pt x="2174" y="1081"/>
                  </a:cubicBezTo>
                  <a:lnTo>
                    <a:pt x="2372" y="1279"/>
                  </a:lnTo>
                  <a:cubicBezTo>
                    <a:pt x="2389" y="1297"/>
                    <a:pt x="2389" y="1327"/>
                    <a:pt x="2372" y="1345"/>
                  </a:cubicBezTo>
                  <a:lnTo>
                    <a:pt x="2231" y="1483"/>
                  </a:lnTo>
                  <a:cubicBezTo>
                    <a:pt x="2224" y="1490"/>
                    <a:pt x="2219" y="1499"/>
                    <a:pt x="2216" y="1508"/>
                  </a:cubicBezTo>
                  <a:lnTo>
                    <a:pt x="1788" y="1508"/>
                  </a:lnTo>
                  <a:cubicBezTo>
                    <a:pt x="1670" y="1425"/>
                    <a:pt x="1532" y="1381"/>
                    <a:pt x="1387" y="1381"/>
                  </a:cubicBezTo>
                  <a:cubicBezTo>
                    <a:pt x="1000" y="1381"/>
                    <a:pt x="686" y="1695"/>
                    <a:pt x="686" y="2082"/>
                  </a:cubicBezTo>
                  <a:cubicBezTo>
                    <a:pt x="686" y="2469"/>
                    <a:pt x="1000" y="2783"/>
                    <a:pt x="1387" y="2783"/>
                  </a:cubicBezTo>
                  <a:cubicBezTo>
                    <a:pt x="1489" y="2783"/>
                    <a:pt x="1588" y="2761"/>
                    <a:pt x="1680" y="2719"/>
                  </a:cubicBezTo>
                  <a:cubicBezTo>
                    <a:pt x="1690" y="2714"/>
                    <a:pt x="1697" y="2708"/>
                    <a:pt x="1703" y="2700"/>
                  </a:cubicBezTo>
                  <a:lnTo>
                    <a:pt x="2286" y="2700"/>
                  </a:lnTo>
                  <a:cubicBezTo>
                    <a:pt x="2287" y="2703"/>
                    <a:pt x="2288" y="2705"/>
                    <a:pt x="2290" y="2707"/>
                  </a:cubicBezTo>
                  <a:lnTo>
                    <a:pt x="2290" y="2707"/>
                  </a:lnTo>
                  <a:close/>
                  <a:moveTo>
                    <a:pt x="3625" y="1123"/>
                  </a:moveTo>
                  <a:lnTo>
                    <a:pt x="3625" y="1123"/>
                  </a:lnTo>
                  <a:cubicBezTo>
                    <a:pt x="3503" y="1277"/>
                    <a:pt x="3278" y="1303"/>
                    <a:pt x="3124" y="1181"/>
                  </a:cubicBezTo>
                  <a:cubicBezTo>
                    <a:pt x="2970" y="1059"/>
                    <a:pt x="2944" y="834"/>
                    <a:pt x="3066" y="680"/>
                  </a:cubicBezTo>
                  <a:cubicBezTo>
                    <a:pt x="3136" y="592"/>
                    <a:pt x="3241" y="545"/>
                    <a:pt x="3346" y="545"/>
                  </a:cubicBezTo>
                  <a:cubicBezTo>
                    <a:pt x="3423" y="545"/>
                    <a:pt x="3501" y="570"/>
                    <a:pt x="3567" y="622"/>
                  </a:cubicBezTo>
                  <a:cubicBezTo>
                    <a:pt x="3721" y="744"/>
                    <a:pt x="3747" y="969"/>
                    <a:pt x="3625" y="1123"/>
                  </a:cubicBezTo>
                  <a:lnTo>
                    <a:pt x="3625" y="1123"/>
                  </a:lnTo>
                  <a:close/>
                  <a:moveTo>
                    <a:pt x="2781" y="1462"/>
                  </a:moveTo>
                  <a:lnTo>
                    <a:pt x="2781" y="1462"/>
                  </a:lnTo>
                  <a:cubicBezTo>
                    <a:pt x="2780" y="1456"/>
                    <a:pt x="2781" y="1450"/>
                    <a:pt x="2785" y="1445"/>
                  </a:cubicBezTo>
                  <a:lnTo>
                    <a:pt x="2860" y="1349"/>
                  </a:lnTo>
                  <a:cubicBezTo>
                    <a:pt x="2875" y="1331"/>
                    <a:pt x="2875" y="1305"/>
                    <a:pt x="2861" y="1287"/>
                  </a:cubicBezTo>
                  <a:cubicBezTo>
                    <a:pt x="2823" y="1238"/>
                    <a:pt x="2792" y="1184"/>
                    <a:pt x="2770" y="1126"/>
                  </a:cubicBezTo>
                  <a:cubicBezTo>
                    <a:pt x="2761" y="1104"/>
                    <a:pt x="2740" y="1092"/>
                    <a:pt x="2717" y="1094"/>
                  </a:cubicBezTo>
                  <a:lnTo>
                    <a:pt x="2598" y="1108"/>
                  </a:lnTo>
                  <a:cubicBezTo>
                    <a:pt x="2586" y="1110"/>
                    <a:pt x="2574" y="1101"/>
                    <a:pt x="2573" y="1088"/>
                  </a:cubicBezTo>
                  <a:lnTo>
                    <a:pt x="2552" y="910"/>
                  </a:lnTo>
                  <a:cubicBezTo>
                    <a:pt x="2551" y="903"/>
                    <a:pt x="2555" y="897"/>
                    <a:pt x="2557" y="894"/>
                  </a:cubicBezTo>
                  <a:cubicBezTo>
                    <a:pt x="2559" y="891"/>
                    <a:pt x="2564" y="886"/>
                    <a:pt x="2572" y="885"/>
                  </a:cubicBezTo>
                  <a:lnTo>
                    <a:pt x="2689" y="872"/>
                  </a:lnTo>
                  <a:cubicBezTo>
                    <a:pt x="2712" y="870"/>
                    <a:pt x="2730" y="851"/>
                    <a:pt x="2733" y="828"/>
                  </a:cubicBezTo>
                  <a:cubicBezTo>
                    <a:pt x="2740" y="765"/>
                    <a:pt x="2757" y="705"/>
                    <a:pt x="2783" y="648"/>
                  </a:cubicBezTo>
                  <a:cubicBezTo>
                    <a:pt x="2793" y="627"/>
                    <a:pt x="2786" y="602"/>
                    <a:pt x="2768" y="587"/>
                  </a:cubicBezTo>
                  <a:lnTo>
                    <a:pt x="2677" y="515"/>
                  </a:lnTo>
                  <a:cubicBezTo>
                    <a:pt x="2667" y="508"/>
                    <a:pt x="2666" y="493"/>
                    <a:pt x="2673" y="483"/>
                  </a:cubicBezTo>
                  <a:lnTo>
                    <a:pt x="2785" y="343"/>
                  </a:lnTo>
                  <a:cubicBezTo>
                    <a:pt x="2790" y="337"/>
                    <a:pt x="2796" y="335"/>
                    <a:pt x="2800" y="335"/>
                  </a:cubicBezTo>
                  <a:cubicBezTo>
                    <a:pt x="2803" y="334"/>
                    <a:pt x="2810" y="334"/>
                    <a:pt x="2816" y="339"/>
                  </a:cubicBezTo>
                  <a:lnTo>
                    <a:pt x="2907" y="411"/>
                  </a:lnTo>
                  <a:cubicBezTo>
                    <a:pt x="2925" y="426"/>
                    <a:pt x="2952" y="425"/>
                    <a:pt x="2970" y="411"/>
                  </a:cubicBezTo>
                  <a:cubicBezTo>
                    <a:pt x="3020" y="373"/>
                    <a:pt x="3075" y="342"/>
                    <a:pt x="3134" y="321"/>
                  </a:cubicBezTo>
                  <a:cubicBezTo>
                    <a:pt x="3155" y="313"/>
                    <a:pt x="3169" y="291"/>
                    <a:pt x="3166" y="268"/>
                  </a:cubicBezTo>
                  <a:lnTo>
                    <a:pt x="3153" y="152"/>
                  </a:lnTo>
                  <a:cubicBezTo>
                    <a:pt x="3151" y="140"/>
                    <a:pt x="3160" y="128"/>
                    <a:pt x="3173" y="127"/>
                  </a:cubicBezTo>
                  <a:lnTo>
                    <a:pt x="3350" y="106"/>
                  </a:lnTo>
                  <a:cubicBezTo>
                    <a:pt x="3362" y="106"/>
                    <a:pt x="3374" y="114"/>
                    <a:pt x="3376" y="126"/>
                  </a:cubicBezTo>
                  <a:lnTo>
                    <a:pt x="3389" y="243"/>
                  </a:lnTo>
                  <a:cubicBezTo>
                    <a:pt x="3392" y="266"/>
                    <a:pt x="3410" y="284"/>
                    <a:pt x="3433" y="287"/>
                  </a:cubicBezTo>
                  <a:cubicBezTo>
                    <a:pt x="3495" y="296"/>
                    <a:pt x="3555" y="313"/>
                    <a:pt x="3611" y="339"/>
                  </a:cubicBezTo>
                  <a:cubicBezTo>
                    <a:pt x="3632" y="349"/>
                    <a:pt x="3657" y="343"/>
                    <a:pt x="3672" y="325"/>
                  </a:cubicBezTo>
                  <a:lnTo>
                    <a:pt x="3746" y="231"/>
                  </a:lnTo>
                  <a:cubicBezTo>
                    <a:pt x="3751" y="225"/>
                    <a:pt x="3758" y="223"/>
                    <a:pt x="3761" y="223"/>
                  </a:cubicBezTo>
                  <a:cubicBezTo>
                    <a:pt x="3765" y="223"/>
                    <a:pt x="3771" y="223"/>
                    <a:pt x="3778" y="227"/>
                  </a:cubicBezTo>
                  <a:lnTo>
                    <a:pt x="3918" y="339"/>
                  </a:lnTo>
                  <a:cubicBezTo>
                    <a:pt x="3924" y="344"/>
                    <a:pt x="3926" y="350"/>
                    <a:pt x="3927" y="354"/>
                  </a:cubicBezTo>
                  <a:cubicBezTo>
                    <a:pt x="3927" y="357"/>
                    <a:pt x="3927" y="364"/>
                    <a:pt x="3922" y="370"/>
                  </a:cubicBezTo>
                  <a:lnTo>
                    <a:pt x="3846" y="467"/>
                  </a:lnTo>
                  <a:cubicBezTo>
                    <a:pt x="3833" y="483"/>
                    <a:pt x="3831" y="505"/>
                    <a:pt x="3842" y="523"/>
                  </a:cubicBezTo>
                  <a:cubicBezTo>
                    <a:pt x="3843" y="525"/>
                    <a:pt x="3844" y="527"/>
                    <a:pt x="3845" y="529"/>
                  </a:cubicBezTo>
                  <a:cubicBezTo>
                    <a:pt x="3882" y="578"/>
                    <a:pt x="3911" y="631"/>
                    <a:pt x="3932" y="688"/>
                  </a:cubicBezTo>
                  <a:cubicBezTo>
                    <a:pt x="3940" y="710"/>
                    <a:pt x="3967" y="723"/>
                    <a:pt x="3990" y="721"/>
                  </a:cubicBezTo>
                  <a:lnTo>
                    <a:pt x="4109" y="707"/>
                  </a:lnTo>
                  <a:cubicBezTo>
                    <a:pt x="4122" y="705"/>
                    <a:pt x="4133" y="714"/>
                    <a:pt x="4134" y="727"/>
                  </a:cubicBezTo>
                  <a:lnTo>
                    <a:pt x="4155" y="905"/>
                  </a:lnTo>
                  <a:cubicBezTo>
                    <a:pt x="4156" y="913"/>
                    <a:pt x="4152" y="918"/>
                    <a:pt x="4150" y="921"/>
                  </a:cubicBezTo>
                  <a:cubicBezTo>
                    <a:pt x="4148" y="924"/>
                    <a:pt x="4143" y="929"/>
                    <a:pt x="4135" y="930"/>
                  </a:cubicBezTo>
                  <a:lnTo>
                    <a:pt x="4004" y="945"/>
                  </a:lnTo>
                  <a:cubicBezTo>
                    <a:pt x="3977" y="948"/>
                    <a:pt x="3957" y="973"/>
                    <a:pt x="3960" y="1001"/>
                  </a:cubicBezTo>
                  <a:cubicBezTo>
                    <a:pt x="3960" y="1002"/>
                    <a:pt x="3961" y="1003"/>
                    <a:pt x="3961" y="1004"/>
                  </a:cubicBezTo>
                  <a:cubicBezTo>
                    <a:pt x="3954" y="1050"/>
                    <a:pt x="3941" y="1094"/>
                    <a:pt x="3924" y="1136"/>
                  </a:cubicBezTo>
                  <a:lnTo>
                    <a:pt x="3889" y="1101"/>
                  </a:lnTo>
                  <a:cubicBezTo>
                    <a:pt x="3859" y="1071"/>
                    <a:pt x="3821" y="1051"/>
                    <a:pt x="3779" y="1043"/>
                  </a:cubicBezTo>
                  <a:cubicBezTo>
                    <a:pt x="3837" y="866"/>
                    <a:pt x="3783" y="665"/>
                    <a:pt x="3629" y="543"/>
                  </a:cubicBezTo>
                  <a:cubicBezTo>
                    <a:pt x="3432" y="387"/>
                    <a:pt x="3144" y="420"/>
                    <a:pt x="2987" y="618"/>
                  </a:cubicBezTo>
                  <a:cubicBezTo>
                    <a:pt x="2912" y="714"/>
                    <a:pt x="2878" y="833"/>
                    <a:pt x="2892" y="954"/>
                  </a:cubicBezTo>
                  <a:cubicBezTo>
                    <a:pt x="2906" y="1075"/>
                    <a:pt x="2966" y="1184"/>
                    <a:pt x="3062" y="1260"/>
                  </a:cubicBezTo>
                  <a:cubicBezTo>
                    <a:pt x="3146" y="1326"/>
                    <a:pt x="3246" y="1358"/>
                    <a:pt x="3345" y="1358"/>
                  </a:cubicBezTo>
                  <a:cubicBezTo>
                    <a:pt x="3464" y="1358"/>
                    <a:pt x="3583" y="1311"/>
                    <a:pt x="3671" y="1222"/>
                  </a:cubicBezTo>
                  <a:lnTo>
                    <a:pt x="3671" y="1508"/>
                  </a:lnTo>
                  <a:lnTo>
                    <a:pt x="2813" y="1508"/>
                  </a:lnTo>
                  <a:lnTo>
                    <a:pt x="2781" y="1462"/>
                  </a:lnTo>
                  <a:lnTo>
                    <a:pt x="2781" y="1462"/>
                  </a:lnTo>
                  <a:close/>
                  <a:moveTo>
                    <a:pt x="4737" y="1949"/>
                  </a:moveTo>
                  <a:lnTo>
                    <a:pt x="4737" y="1949"/>
                  </a:lnTo>
                  <a:lnTo>
                    <a:pt x="4000" y="1212"/>
                  </a:lnTo>
                  <a:cubicBezTo>
                    <a:pt x="4002" y="1209"/>
                    <a:pt x="4005" y="1205"/>
                    <a:pt x="4007" y="1201"/>
                  </a:cubicBezTo>
                  <a:cubicBezTo>
                    <a:pt x="4030" y="1150"/>
                    <a:pt x="4045" y="1096"/>
                    <a:pt x="4056" y="1040"/>
                  </a:cubicBezTo>
                  <a:lnTo>
                    <a:pt x="4147" y="1030"/>
                  </a:lnTo>
                  <a:cubicBezTo>
                    <a:pt x="4179" y="1026"/>
                    <a:pt x="4209" y="1010"/>
                    <a:pt x="4229" y="984"/>
                  </a:cubicBezTo>
                  <a:cubicBezTo>
                    <a:pt x="4249" y="958"/>
                    <a:pt x="4259" y="926"/>
                    <a:pt x="4255" y="893"/>
                  </a:cubicBezTo>
                  <a:lnTo>
                    <a:pt x="4234" y="715"/>
                  </a:lnTo>
                  <a:cubicBezTo>
                    <a:pt x="4226" y="648"/>
                    <a:pt x="4165" y="600"/>
                    <a:pt x="4098" y="607"/>
                  </a:cubicBezTo>
                  <a:lnTo>
                    <a:pt x="4012" y="617"/>
                  </a:lnTo>
                  <a:cubicBezTo>
                    <a:pt x="3994" y="575"/>
                    <a:pt x="3972" y="535"/>
                    <a:pt x="3948" y="500"/>
                  </a:cubicBezTo>
                  <a:lnTo>
                    <a:pt x="4001" y="433"/>
                  </a:lnTo>
                  <a:cubicBezTo>
                    <a:pt x="4021" y="407"/>
                    <a:pt x="4030" y="375"/>
                    <a:pt x="4026" y="342"/>
                  </a:cubicBezTo>
                  <a:cubicBezTo>
                    <a:pt x="4023" y="310"/>
                    <a:pt x="4006" y="280"/>
                    <a:pt x="3981" y="260"/>
                  </a:cubicBezTo>
                  <a:lnTo>
                    <a:pt x="3840" y="149"/>
                  </a:lnTo>
                  <a:cubicBezTo>
                    <a:pt x="3814" y="128"/>
                    <a:pt x="3782" y="119"/>
                    <a:pt x="3749" y="123"/>
                  </a:cubicBezTo>
                  <a:cubicBezTo>
                    <a:pt x="3717" y="127"/>
                    <a:pt x="3687" y="143"/>
                    <a:pt x="3667" y="169"/>
                  </a:cubicBezTo>
                  <a:lnTo>
                    <a:pt x="3617" y="232"/>
                  </a:lnTo>
                  <a:cubicBezTo>
                    <a:pt x="3574" y="216"/>
                    <a:pt x="3530" y="203"/>
                    <a:pt x="3485" y="194"/>
                  </a:cubicBezTo>
                  <a:lnTo>
                    <a:pt x="3475" y="114"/>
                  </a:lnTo>
                  <a:cubicBezTo>
                    <a:pt x="3468" y="47"/>
                    <a:pt x="3406" y="0"/>
                    <a:pt x="3339" y="7"/>
                  </a:cubicBezTo>
                  <a:lnTo>
                    <a:pt x="3161" y="27"/>
                  </a:lnTo>
                  <a:cubicBezTo>
                    <a:pt x="3128" y="31"/>
                    <a:pt x="3099" y="47"/>
                    <a:pt x="3079" y="73"/>
                  </a:cubicBezTo>
                  <a:cubicBezTo>
                    <a:pt x="3058" y="99"/>
                    <a:pt x="3049" y="131"/>
                    <a:pt x="3053" y="163"/>
                  </a:cubicBezTo>
                  <a:lnTo>
                    <a:pt x="3062" y="241"/>
                  </a:lnTo>
                  <a:cubicBezTo>
                    <a:pt x="3019" y="259"/>
                    <a:pt x="2979" y="282"/>
                    <a:pt x="2940" y="309"/>
                  </a:cubicBezTo>
                  <a:lnTo>
                    <a:pt x="2879" y="260"/>
                  </a:lnTo>
                  <a:cubicBezTo>
                    <a:pt x="2853" y="240"/>
                    <a:pt x="2821" y="231"/>
                    <a:pt x="2788" y="235"/>
                  </a:cubicBezTo>
                  <a:cubicBezTo>
                    <a:pt x="2755" y="238"/>
                    <a:pt x="2726" y="255"/>
                    <a:pt x="2706" y="280"/>
                  </a:cubicBezTo>
                  <a:lnTo>
                    <a:pt x="2595" y="421"/>
                  </a:lnTo>
                  <a:cubicBezTo>
                    <a:pt x="2552" y="474"/>
                    <a:pt x="2561" y="552"/>
                    <a:pt x="2615" y="594"/>
                  </a:cubicBezTo>
                  <a:lnTo>
                    <a:pt x="2676" y="643"/>
                  </a:lnTo>
                  <a:cubicBezTo>
                    <a:pt x="2659" y="686"/>
                    <a:pt x="2647" y="731"/>
                    <a:pt x="2639" y="777"/>
                  </a:cubicBezTo>
                  <a:lnTo>
                    <a:pt x="2560" y="786"/>
                  </a:lnTo>
                  <a:cubicBezTo>
                    <a:pt x="2528" y="789"/>
                    <a:pt x="2498" y="806"/>
                    <a:pt x="2478" y="832"/>
                  </a:cubicBezTo>
                  <a:cubicBezTo>
                    <a:pt x="2457" y="857"/>
                    <a:pt x="2448" y="890"/>
                    <a:pt x="2452" y="922"/>
                  </a:cubicBezTo>
                  <a:lnTo>
                    <a:pt x="2473" y="1100"/>
                  </a:lnTo>
                  <a:cubicBezTo>
                    <a:pt x="2481" y="1168"/>
                    <a:pt x="2542" y="1216"/>
                    <a:pt x="2609" y="1208"/>
                  </a:cubicBezTo>
                  <a:lnTo>
                    <a:pt x="2691" y="1198"/>
                  </a:lnTo>
                  <a:cubicBezTo>
                    <a:pt x="2710" y="1240"/>
                    <a:pt x="2732" y="1280"/>
                    <a:pt x="2758" y="1317"/>
                  </a:cubicBezTo>
                  <a:lnTo>
                    <a:pt x="2706" y="1382"/>
                  </a:lnTo>
                  <a:cubicBezTo>
                    <a:pt x="2680" y="1416"/>
                    <a:pt x="2673" y="1462"/>
                    <a:pt x="2688" y="1502"/>
                  </a:cubicBezTo>
                  <a:cubicBezTo>
                    <a:pt x="2688" y="1504"/>
                    <a:pt x="2690" y="1506"/>
                    <a:pt x="2691" y="1508"/>
                  </a:cubicBezTo>
                  <a:lnTo>
                    <a:pt x="2397" y="1508"/>
                  </a:lnTo>
                  <a:lnTo>
                    <a:pt x="2466" y="1440"/>
                  </a:lnTo>
                  <a:cubicBezTo>
                    <a:pt x="2537" y="1369"/>
                    <a:pt x="2537" y="1255"/>
                    <a:pt x="2466" y="1184"/>
                  </a:cubicBezTo>
                  <a:lnTo>
                    <a:pt x="2269" y="987"/>
                  </a:lnTo>
                  <a:cubicBezTo>
                    <a:pt x="2198" y="916"/>
                    <a:pt x="2084" y="916"/>
                    <a:pt x="2013" y="987"/>
                  </a:cubicBezTo>
                  <a:lnTo>
                    <a:pt x="1908" y="1092"/>
                  </a:lnTo>
                  <a:cubicBezTo>
                    <a:pt x="1843" y="1058"/>
                    <a:pt x="1776" y="1031"/>
                    <a:pt x="1707" y="1010"/>
                  </a:cubicBezTo>
                  <a:lnTo>
                    <a:pt x="1707" y="860"/>
                  </a:lnTo>
                  <a:cubicBezTo>
                    <a:pt x="1707" y="760"/>
                    <a:pt x="1626" y="679"/>
                    <a:pt x="1526" y="679"/>
                  </a:cubicBezTo>
                  <a:lnTo>
                    <a:pt x="1247" y="679"/>
                  </a:lnTo>
                  <a:cubicBezTo>
                    <a:pt x="1147" y="679"/>
                    <a:pt x="1066" y="760"/>
                    <a:pt x="1066" y="860"/>
                  </a:cubicBezTo>
                  <a:lnTo>
                    <a:pt x="1066" y="1009"/>
                  </a:lnTo>
                  <a:cubicBezTo>
                    <a:pt x="997" y="1029"/>
                    <a:pt x="929" y="1057"/>
                    <a:pt x="865" y="1091"/>
                  </a:cubicBezTo>
                  <a:lnTo>
                    <a:pt x="760" y="987"/>
                  </a:lnTo>
                  <a:cubicBezTo>
                    <a:pt x="692" y="919"/>
                    <a:pt x="573" y="919"/>
                    <a:pt x="505" y="987"/>
                  </a:cubicBezTo>
                  <a:lnTo>
                    <a:pt x="307" y="1184"/>
                  </a:lnTo>
                  <a:cubicBezTo>
                    <a:pt x="273" y="1218"/>
                    <a:pt x="254" y="1264"/>
                    <a:pt x="254" y="1312"/>
                  </a:cubicBezTo>
                  <a:cubicBezTo>
                    <a:pt x="254" y="1360"/>
                    <a:pt x="273" y="1406"/>
                    <a:pt x="307" y="1440"/>
                  </a:cubicBezTo>
                  <a:lnTo>
                    <a:pt x="408" y="1541"/>
                  </a:lnTo>
                  <a:cubicBezTo>
                    <a:pt x="372" y="1607"/>
                    <a:pt x="343" y="1676"/>
                    <a:pt x="321" y="1746"/>
                  </a:cubicBezTo>
                  <a:lnTo>
                    <a:pt x="180" y="1746"/>
                  </a:lnTo>
                  <a:cubicBezTo>
                    <a:pt x="81" y="1746"/>
                    <a:pt x="0" y="1827"/>
                    <a:pt x="0" y="1927"/>
                  </a:cubicBezTo>
                  <a:lnTo>
                    <a:pt x="0" y="2206"/>
                  </a:lnTo>
                  <a:cubicBezTo>
                    <a:pt x="0" y="2306"/>
                    <a:pt x="81" y="2387"/>
                    <a:pt x="180" y="2387"/>
                  </a:cubicBezTo>
                  <a:lnTo>
                    <a:pt x="315" y="2387"/>
                  </a:lnTo>
                  <a:cubicBezTo>
                    <a:pt x="337" y="2460"/>
                    <a:pt x="365" y="2531"/>
                    <a:pt x="401" y="2598"/>
                  </a:cubicBezTo>
                  <a:lnTo>
                    <a:pt x="307" y="2693"/>
                  </a:lnTo>
                  <a:cubicBezTo>
                    <a:pt x="237" y="2763"/>
                    <a:pt x="237" y="2878"/>
                    <a:pt x="307" y="2948"/>
                  </a:cubicBezTo>
                  <a:lnTo>
                    <a:pt x="505" y="3146"/>
                  </a:lnTo>
                  <a:cubicBezTo>
                    <a:pt x="573" y="3214"/>
                    <a:pt x="692" y="3214"/>
                    <a:pt x="760" y="3146"/>
                  </a:cubicBezTo>
                  <a:lnTo>
                    <a:pt x="852" y="3054"/>
                  </a:lnTo>
                  <a:cubicBezTo>
                    <a:pt x="920" y="3091"/>
                    <a:pt x="991" y="3121"/>
                    <a:pt x="1066" y="3143"/>
                  </a:cubicBezTo>
                  <a:lnTo>
                    <a:pt x="1066" y="3273"/>
                  </a:lnTo>
                  <a:cubicBezTo>
                    <a:pt x="1066" y="3372"/>
                    <a:pt x="1147" y="3454"/>
                    <a:pt x="1247" y="3454"/>
                  </a:cubicBezTo>
                  <a:lnTo>
                    <a:pt x="1526" y="3454"/>
                  </a:lnTo>
                  <a:cubicBezTo>
                    <a:pt x="1626" y="3454"/>
                    <a:pt x="1707" y="3372"/>
                    <a:pt x="1707" y="3273"/>
                  </a:cubicBezTo>
                  <a:lnTo>
                    <a:pt x="1707" y="3142"/>
                  </a:lnTo>
                  <a:cubicBezTo>
                    <a:pt x="1781" y="3120"/>
                    <a:pt x="1852" y="3090"/>
                    <a:pt x="1920" y="3053"/>
                  </a:cubicBezTo>
                  <a:lnTo>
                    <a:pt x="2013" y="3146"/>
                  </a:lnTo>
                  <a:cubicBezTo>
                    <a:pt x="2081" y="3214"/>
                    <a:pt x="2201" y="3214"/>
                    <a:pt x="2269" y="3146"/>
                  </a:cubicBezTo>
                  <a:lnTo>
                    <a:pt x="2466" y="2948"/>
                  </a:lnTo>
                  <a:cubicBezTo>
                    <a:pt x="2534" y="2880"/>
                    <a:pt x="2536" y="2771"/>
                    <a:pt x="2472" y="2700"/>
                  </a:cubicBezTo>
                  <a:lnTo>
                    <a:pt x="3671" y="2700"/>
                  </a:lnTo>
                  <a:lnTo>
                    <a:pt x="3671" y="3095"/>
                  </a:lnTo>
                  <a:cubicBezTo>
                    <a:pt x="3671" y="3132"/>
                    <a:pt x="3701" y="3162"/>
                    <a:pt x="3738" y="3162"/>
                  </a:cubicBezTo>
                  <a:cubicBezTo>
                    <a:pt x="3795" y="3162"/>
                    <a:pt x="3849" y="3140"/>
                    <a:pt x="3889" y="3100"/>
                  </a:cubicBezTo>
                  <a:lnTo>
                    <a:pt x="4737" y="2251"/>
                  </a:lnTo>
                  <a:cubicBezTo>
                    <a:pt x="4820" y="2168"/>
                    <a:pt x="4820" y="2033"/>
                    <a:pt x="4737" y="1949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7" name="Google Shape;1497;p59"/>
          <p:cNvSpPr txBox="1"/>
          <p:nvPr/>
        </p:nvSpPr>
        <p:spPr>
          <a:xfrm>
            <a:off x="5696385" y="1847852"/>
            <a:ext cx="2228623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Разделение </a:t>
            </a:r>
            <a:b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на два класса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59"/>
          <p:cNvSpPr txBox="1"/>
          <p:nvPr/>
        </p:nvSpPr>
        <p:spPr>
          <a:xfrm>
            <a:off x="5696587" y="2484247"/>
            <a:ext cx="3555928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поиск разделяющей гиперплоскости </a:t>
            </a:r>
            <a:b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 512-мерном пространстве</a:t>
            </a:r>
            <a:endParaRPr/>
          </a:p>
        </p:txBody>
      </p:sp>
      <p:grpSp>
        <p:nvGrpSpPr>
          <p:cNvPr id="1499" name="Google Shape;1499;p59"/>
          <p:cNvGrpSpPr/>
          <p:nvPr/>
        </p:nvGrpSpPr>
        <p:grpSpPr>
          <a:xfrm>
            <a:off x="4607034" y="1910714"/>
            <a:ext cx="966460" cy="973800"/>
            <a:chOff x="4076859" y="2084917"/>
            <a:chExt cx="966460" cy="973800"/>
          </a:xfrm>
        </p:grpSpPr>
        <p:sp>
          <p:nvSpPr>
            <p:cNvPr id="1500" name="Google Shape;1500;p59"/>
            <p:cNvSpPr/>
            <p:nvPr/>
          </p:nvSpPr>
          <p:spPr>
            <a:xfrm>
              <a:off x="4100681" y="2084917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01" name="Google Shape;1501;p59"/>
            <p:cNvCxnSpPr>
              <a:stCxn id="1500" idx="3"/>
              <a:endCxn id="1500" idx="5"/>
            </p:cNvCxnSpPr>
            <p:nvPr/>
          </p:nvCxnSpPr>
          <p:spPr>
            <a:xfrm>
              <a:off x="4238727" y="2915993"/>
              <a:ext cx="666600" cy="0"/>
            </a:xfrm>
            <a:prstGeom prst="straightConnector1">
              <a:avLst/>
            </a:prstGeom>
            <a:noFill/>
            <a:ln cap="flat" cmpd="sng" w="9525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cxnSp>
          <p:nvCxnSpPr>
            <p:cNvPr id="1502" name="Google Shape;1502;p59"/>
            <p:cNvCxnSpPr>
              <a:stCxn id="1500" idx="3"/>
              <a:endCxn id="1500" idx="1"/>
            </p:cNvCxnSpPr>
            <p:nvPr/>
          </p:nvCxnSpPr>
          <p:spPr>
            <a:xfrm rot="10800000">
              <a:off x="4238727" y="2227493"/>
              <a:ext cx="0" cy="688500"/>
            </a:xfrm>
            <a:prstGeom prst="straightConnector1">
              <a:avLst/>
            </a:prstGeom>
            <a:noFill/>
            <a:ln cap="flat" cmpd="sng" w="9525">
              <a:solidFill>
                <a:srgbClr val="D1ECFE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503" name="Google Shape;1503;p59"/>
            <p:cNvSpPr txBox="1"/>
            <p:nvPr/>
          </p:nvSpPr>
          <p:spPr>
            <a:xfrm>
              <a:off x="4076859" y="253405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4" name="Google Shape;1504;p59"/>
            <p:cNvSpPr txBox="1"/>
            <p:nvPr/>
          </p:nvSpPr>
          <p:spPr>
            <a:xfrm>
              <a:off x="4138443" y="264440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5" name="Google Shape;1505;p59"/>
            <p:cNvSpPr txBox="1"/>
            <p:nvPr/>
          </p:nvSpPr>
          <p:spPr>
            <a:xfrm>
              <a:off x="4151309" y="251206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6" name="Google Shape;1506;p59"/>
            <p:cNvSpPr txBox="1"/>
            <p:nvPr/>
          </p:nvSpPr>
          <p:spPr>
            <a:xfrm>
              <a:off x="4235011" y="2715338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7" name="Google Shape;1507;p59"/>
            <p:cNvSpPr txBox="1"/>
            <p:nvPr/>
          </p:nvSpPr>
          <p:spPr>
            <a:xfrm>
              <a:off x="4428281" y="2381972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8" name="Google Shape;1508;p59"/>
            <p:cNvSpPr txBox="1"/>
            <p:nvPr/>
          </p:nvSpPr>
          <p:spPr>
            <a:xfrm>
              <a:off x="4125438" y="23860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09" name="Google Shape;1509;p59"/>
            <p:cNvSpPr txBox="1"/>
            <p:nvPr/>
          </p:nvSpPr>
          <p:spPr>
            <a:xfrm>
              <a:off x="4225178" y="23636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0" name="Google Shape;1510;p59"/>
            <p:cNvSpPr txBox="1"/>
            <p:nvPr/>
          </p:nvSpPr>
          <p:spPr>
            <a:xfrm>
              <a:off x="4242387" y="251740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1" name="Google Shape;1511;p59"/>
            <p:cNvSpPr txBox="1"/>
            <p:nvPr/>
          </p:nvSpPr>
          <p:spPr>
            <a:xfrm>
              <a:off x="4316603" y="2248143"/>
              <a:ext cx="83702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2" name="Google Shape;1512;p59"/>
            <p:cNvSpPr txBox="1"/>
            <p:nvPr/>
          </p:nvSpPr>
          <p:spPr>
            <a:xfrm>
              <a:off x="4288925" y="246437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3" name="Google Shape;1513;p59"/>
            <p:cNvSpPr txBox="1"/>
            <p:nvPr/>
          </p:nvSpPr>
          <p:spPr>
            <a:xfrm>
              <a:off x="4335325" y="25194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4" name="Google Shape;1514;p59"/>
            <p:cNvSpPr txBox="1"/>
            <p:nvPr/>
          </p:nvSpPr>
          <p:spPr>
            <a:xfrm>
              <a:off x="4364778" y="2446742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5" name="Google Shape;1515;p59"/>
            <p:cNvSpPr txBox="1"/>
            <p:nvPr/>
          </p:nvSpPr>
          <p:spPr>
            <a:xfrm>
              <a:off x="4297317" y="264783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6" name="Google Shape;1516;p59"/>
            <p:cNvSpPr txBox="1"/>
            <p:nvPr/>
          </p:nvSpPr>
          <p:spPr>
            <a:xfrm>
              <a:off x="4365450" y="2321740"/>
              <a:ext cx="125552" cy="1223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F5765D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-</a:t>
              </a:r>
              <a:endParaRPr/>
            </a:p>
          </p:txBody>
        </p:sp>
        <p:sp>
          <p:nvSpPr>
            <p:cNvPr id="1517" name="Google Shape;1517;p59"/>
            <p:cNvSpPr txBox="1"/>
            <p:nvPr/>
          </p:nvSpPr>
          <p:spPr>
            <a:xfrm>
              <a:off x="4506833" y="2693874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18" name="Google Shape;1518;p59"/>
            <p:cNvSpPr txBox="1"/>
            <p:nvPr/>
          </p:nvSpPr>
          <p:spPr>
            <a:xfrm>
              <a:off x="4632366" y="248130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19" name="Google Shape;1519;p59"/>
            <p:cNvSpPr txBox="1"/>
            <p:nvPr/>
          </p:nvSpPr>
          <p:spPr>
            <a:xfrm>
              <a:off x="4575857" y="2610526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0" name="Google Shape;1520;p59"/>
            <p:cNvSpPr txBox="1"/>
            <p:nvPr/>
          </p:nvSpPr>
          <p:spPr>
            <a:xfrm>
              <a:off x="4515371" y="247557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1" name="Google Shape;1521;p59"/>
            <p:cNvSpPr txBox="1"/>
            <p:nvPr/>
          </p:nvSpPr>
          <p:spPr>
            <a:xfrm>
              <a:off x="4553233" y="2748951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2" name="Google Shape;1522;p59"/>
            <p:cNvSpPr txBox="1"/>
            <p:nvPr/>
          </p:nvSpPr>
          <p:spPr>
            <a:xfrm>
              <a:off x="4770097" y="266877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EFFA8A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3" name="Google Shape;1523;p59"/>
            <p:cNvSpPr txBox="1"/>
            <p:nvPr/>
          </p:nvSpPr>
          <p:spPr>
            <a:xfrm>
              <a:off x="4628798" y="267811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4" name="Google Shape;1524;p59"/>
            <p:cNvSpPr txBox="1"/>
            <p:nvPr/>
          </p:nvSpPr>
          <p:spPr>
            <a:xfrm>
              <a:off x="4591496" y="251084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5" name="Google Shape;1525;p59"/>
            <p:cNvSpPr txBox="1"/>
            <p:nvPr/>
          </p:nvSpPr>
          <p:spPr>
            <a:xfrm>
              <a:off x="4690071" y="2583069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6" name="Google Shape;1526;p59"/>
            <p:cNvSpPr txBox="1"/>
            <p:nvPr/>
          </p:nvSpPr>
          <p:spPr>
            <a:xfrm>
              <a:off x="4708913" y="2733187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7" name="Google Shape;1527;p59"/>
            <p:cNvSpPr txBox="1"/>
            <p:nvPr/>
          </p:nvSpPr>
          <p:spPr>
            <a:xfrm>
              <a:off x="4728246" y="2465963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8" name="Google Shape;1528;p59"/>
            <p:cNvSpPr txBox="1"/>
            <p:nvPr/>
          </p:nvSpPr>
          <p:spPr>
            <a:xfrm>
              <a:off x="4642727" y="238279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sp>
          <p:nvSpPr>
            <p:cNvPr id="1529" name="Google Shape;1529;p59"/>
            <p:cNvSpPr txBox="1"/>
            <p:nvPr/>
          </p:nvSpPr>
          <p:spPr>
            <a:xfrm>
              <a:off x="4819561" y="2536040"/>
              <a:ext cx="83701" cy="1060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8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CCFF"/>
                </a:buClr>
                <a:buSzPts val="640"/>
                <a:buFont typeface="Arial"/>
                <a:buNone/>
              </a:pPr>
              <a:r>
                <a:rPr b="1" i="0" lang="ru-RU" sz="800" u="none" cap="none" strike="noStrike">
                  <a:solidFill>
                    <a:srgbClr val="AFD543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+</a:t>
              </a:r>
              <a:endParaRPr/>
            </a:p>
          </p:txBody>
        </p:sp>
        <p:cxnSp>
          <p:nvCxnSpPr>
            <p:cNvPr id="1530" name="Google Shape;1530;p59"/>
            <p:cNvCxnSpPr>
              <a:stCxn id="1500" idx="0"/>
              <a:endCxn id="1500" idx="4"/>
            </p:cNvCxnSpPr>
            <p:nvPr/>
          </p:nvCxnSpPr>
          <p:spPr>
            <a:xfrm>
              <a:off x="4572000" y="2084917"/>
              <a:ext cx="0" cy="973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31" name="Google Shape;1531;p59"/>
            <p:cNvCxnSpPr>
              <a:stCxn id="1500" idx="7"/>
              <a:endCxn id="1500" idx="3"/>
            </p:cNvCxnSpPr>
            <p:nvPr/>
          </p:nvCxnSpPr>
          <p:spPr>
            <a:xfrm flipH="1">
              <a:off x="4238673" y="2227507"/>
              <a:ext cx="666600" cy="688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532" name="Google Shape;1532;p59"/>
            <p:cNvCxnSpPr/>
            <p:nvPr/>
          </p:nvCxnSpPr>
          <p:spPr>
            <a:xfrm flipH="1">
              <a:off x="4374445" y="2128839"/>
              <a:ext cx="399327" cy="868361"/>
            </a:xfrm>
            <a:prstGeom prst="straightConnector1">
              <a:avLst/>
            </a:prstGeom>
            <a:noFill/>
            <a:ln cap="flat" cmpd="sng" w="12700">
              <a:solidFill>
                <a:srgbClr val="D3F6F4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33" name="Google Shape;1533;p59"/>
          <p:cNvSpPr txBox="1"/>
          <p:nvPr/>
        </p:nvSpPr>
        <p:spPr>
          <a:xfrm>
            <a:off x="5696587" y="158580"/>
            <a:ext cx="2249142" cy="68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Анализ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текстов работ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59"/>
          <p:cNvSpPr txBox="1"/>
          <p:nvPr/>
        </p:nvSpPr>
        <p:spPr>
          <a:xfrm>
            <a:off x="5696587" y="772616"/>
            <a:ext cx="2794660" cy="5355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векторное представление документов</a:t>
            </a:r>
            <a:endParaRPr/>
          </a:p>
        </p:txBody>
      </p:sp>
      <p:grpSp>
        <p:nvGrpSpPr>
          <p:cNvPr id="1535" name="Google Shape;1535;p59"/>
          <p:cNvGrpSpPr/>
          <p:nvPr/>
        </p:nvGrpSpPr>
        <p:grpSpPr>
          <a:xfrm>
            <a:off x="4623595" y="189291"/>
            <a:ext cx="942638" cy="973666"/>
            <a:chOff x="4461729" y="222563"/>
            <a:chExt cx="942638" cy="973666"/>
          </a:xfrm>
        </p:grpSpPr>
        <p:sp>
          <p:nvSpPr>
            <p:cNvPr id="1536" name="Google Shape;1536;p59"/>
            <p:cNvSpPr/>
            <p:nvPr/>
          </p:nvSpPr>
          <p:spPr>
            <a:xfrm>
              <a:off x="4461729" y="222563"/>
              <a:ext cx="942638" cy="973666"/>
            </a:xfrm>
            <a:prstGeom prst="ellipse">
              <a:avLst/>
            </a:prstGeom>
            <a:solidFill>
              <a:srgbClr val="002060"/>
            </a:solidFill>
            <a:ln cap="flat" cmpd="sng" w="12700">
              <a:solidFill>
                <a:srgbClr val="FFCC3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8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59"/>
            <p:cNvSpPr/>
            <p:nvPr/>
          </p:nvSpPr>
          <p:spPr>
            <a:xfrm>
              <a:off x="4608935" y="414043"/>
              <a:ext cx="627149" cy="587825"/>
            </a:xfrm>
            <a:custGeom>
              <a:rect b="b" l="l" r="r" t="t"/>
              <a:pathLst>
                <a:path extrusionOk="0" h="4499" w="4808">
                  <a:moveTo>
                    <a:pt x="2375" y="1664"/>
                  </a:moveTo>
                  <a:lnTo>
                    <a:pt x="2375" y="1664"/>
                  </a:lnTo>
                  <a:lnTo>
                    <a:pt x="2375" y="2822"/>
                  </a:lnTo>
                  <a:cubicBezTo>
                    <a:pt x="2375" y="2859"/>
                    <a:pt x="2345" y="2889"/>
                    <a:pt x="2308" y="2889"/>
                  </a:cubicBezTo>
                  <a:cubicBezTo>
                    <a:pt x="2271" y="2889"/>
                    <a:pt x="2241" y="2859"/>
                    <a:pt x="2241" y="2822"/>
                  </a:cubicBezTo>
                  <a:lnTo>
                    <a:pt x="2241" y="1664"/>
                  </a:lnTo>
                  <a:cubicBezTo>
                    <a:pt x="2241" y="1627"/>
                    <a:pt x="2271" y="1597"/>
                    <a:pt x="2308" y="1597"/>
                  </a:cubicBezTo>
                  <a:cubicBezTo>
                    <a:pt x="2345" y="1597"/>
                    <a:pt x="2375" y="1627"/>
                    <a:pt x="2375" y="1664"/>
                  </a:cubicBezTo>
                  <a:lnTo>
                    <a:pt x="2375" y="1664"/>
                  </a:lnTo>
                  <a:close/>
                  <a:moveTo>
                    <a:pt x="2066" y="2074"/>
                  </a:moveTo>
                  <a:lnTo>
                    <a:pt x="2066" y="2074"/>
                  </a:lnTo>
                  <a:lnTo>
                    <a:pt x="2066" y="2822"/>
                  </a:lnTo>
                  <a:cubicBezTo>
                    <a:pt x="2066" y="2859"/>
                    <a:pt x="2036" y="2889"/>
                    <a:pt x="1999" y="2889"/>
                  </a:cubicBezTo>
                  <a:cubicBezTo>
                    <a:pt x="1962" y="2889"/>
                    <a:pt x="1933" y="2859"/>
                    <a:pt x="1933" y="2822"/>
                  </a:cubicBezTo>
                  <a:lnTo>
                    <a:pt x="1933" y="2074"/>
                  </a:lnTo>
                  <a:cubicBezTo>
                    <a:pt x="1933" y="2037"/>
                    <a:pt x="1962" y="2008"/>
                    <a:pt x="1999" y="2008"/>
                  </a:cubicBezTo>
                  <a:cubicBezTo>
                    <a:pt x="2036" y="2008"/>
                    <a:pt x="2066" y="2037"/>
                    <a:pt x="2066" y="2074"/>
                  </a:cubicBezTo>
                  <a:lnTo>
                    <a:pt x="2066" y="2074"/>
                  </a:lnTo>
                  <a:close/>
                  <a:moveTo>
                    <a:pt x="2684" y="2249"/>
                  </a:moveTo>
                  <a:lnTo>
                    <a:pt x="2684" y="2249"/>
                  </a:lnTo>
                  <a:lnTo>
                    <a:pt x="2684" y="2822"/>
                  </a:lnTo>
                  <a:cubicBezTo>
                    <a:pt x="2684" y="2859"/>
                    <a:pt x="2654" y="2889"/>
                    <a:pt x="2617" y="2889"/>
                  </a:cubicBezTo>
                  <a:cubicBezTo>
                    <a:pt x="2580" y="2889"/>
                    <a:pt x="2550" y="2859"/>
                    <a:pt x="2550" y="2822"/>
                  </a:cubicBezTo>
                  <a:lnTo>
                    <a:pt x="2550" y="2249"/>
                  </a:lnTo>
                  <a:cubicBezTo>
                    <a:pt x="2550" y="2212"/>
                    <a:pt x="2580" y="2182"/>
                    <a:pt x="2617" y="2182"/>
                  </a:cubicBezTo>
                  <a:cubicBezTo>
                    <a:pt x="2654" y="2182"/>
                    <a:pt x="2684" y="2212"/>
                    <a:pt x="2684" y="2249"/>
                  </a:cubicBezTo>
                  <a:lnTo>
                    <a:pt x="2684" y="2249"/>
                  </a:lnTo>
                  <a:close/>
                  <a:moveTo>
                    <a:pt x="1757" y="2249"/>
                  </a:moveTo>
                  <a:lnTo>
                    <a:pt x="1757" y="2249"/>
                  </a:lnTo>
                  <a:lnTo>
                    <a:pt x="1757" y="2822"/>
                  </a:lnTo>
                  <a:cubicBezTo>
                    <a:pt x="1757" y="2859"/>
                    <a:pt x="1727" y="2889"/>
                    <a:pt x="1690" y="2889"/>
                  </a:cubicBezTo>
                  <a:cubicBezTo>
                    <a:pt x="1654" y="2889"/>
                    <a:pt x="1624" y="2859"/>
                    <a:pt x="1624" y="2822"/>
                  </a:cubicBezTo>
                  <a:lnTo>
                    <a:pt x="1624" y="2249"/>
                  </a:lnTo>
                  <a:cubicBezTo>
                    <a:pt x="1624" y="2212"/>
                    <a:pt x="1654" y="2182"/>
                    <a:pt x="1690" y="2182"/>
                  </a:cubicBezTo>
                  <a:cubicBezTo>
                    <a:pt x="1727" y="2182"/>
                    <a:pt x="1757" y="2212"/>
                    <a:pt x="1757" y="2249"/>
                  </a:cubicBezTo>
                  <a:lnTo>
                    <a:pt x="1757" y="2249"/>
                  </a:lnTo>
                  <a:close/>
                  <a:moveTo>
                    <a:pt x="2992" y="2517"/>
                  </a:moveTo>
                  <a:lnTo>
                    <a:pt x="2992" y="2517"/>
                  </a:lnTo>
                  <a:lnTo>
                    <a:pt x="2992" y="2822"/>
                  </a:lnTo>
                  <a:cubicBezTo>
                    <a:pt x="2992" y="2859"/>
                    <a:pt x="2962" y="2889"/>
                    <a:pt x="2926" y="2889"/>
                  </a:cubicBezTo>
                  <a:cubicBezTo>
                    <a:pt x="2889" y="2889"/>
                    <a:pt x="2859" y="2859"/>
                    <a:pt x="2859" y="2822"/>
                  </a:cubicBezTo>
                  <a:lnTo>
                    <a:pt x="2859" y="2517"/>
                  </a:lnTo>
                  <a:cubicBezTo>
                    <a:pt x="2859" y="2480"/>
                    <a:pt x="2889" y="2451"/>
                    <a:pt x="2926" y="2451"/>
                  </a:cubicBezTo>
                  <a:cubicBezTo>
                    <a:pt x="2962" y="2451"/>
                    <a:pt x="2992" y="2480"/>
                    <a:pt x="2992" y="2517"/>
                  </a:cubicBezTo>
                  <a:lnTo>
                    <a:pt x="2992" y="2517"/>
                  </a:lnTo>
                  <a:close/>
                  <a:moveTo>
                    <a:pt x="1448" y="2517"/>
                  </a:moveTo>
                  <a:lnTo>
                    <a:pt x="1448" y="2517"/>
                  </a:lnTo>
                  <a:lnTo>
                    <a:pt x="1448" y="2822"/>
                  </a:lnTo>
                  <a:cubicBezTo>
                    <a:pt x="1448" y="2859"/>
                    <a:pt x="1418" y="2889"/>
                    <a:pt x="1382" y="2889"/>
                  </a:cubicBezTo>
                  <a:cubicBezTo>
                    <a:pt x="1345" y="2889"/>
                    <a:pt x="1315" y="2859"/>
                    <a:pt x="1315" y="2822"/>
                  </a:cubicBezTo>
                  <a:lnTo>
                    <a:pt x="1315" y="2517"/>
                  </a:lnTo>
                  <a:cubicBezTo>
                    <a:pt x="1315" y="2480"/>
                    <a:pt x="1345" y="2451"/>
                    <a:pt x="1382" y="2451"/>
                  </a:cubicBezTo>
                  <a:cubicBezTo>
                    <a:pt x="1418" y="2451"/>
                    <a:pt x="1448" y="2480"/>
                    <a:pt x="1448" y="2517"/>
                  </a:cubicBezTo>
                  <a:lnTo>
                    <a:pt x="1448" y="2517"/>
                  </a:lnTo>
                  <a:close/>
                  <a:moveTo>
                    <a:pt x="4595" y="1868"/>
                  </a:moveTo>
                  <a:lnTo>
                    <a:pt x="4595" y="1868"/>
                  </a:lnTo>
                  <a:lnTo>
                    <a:pt x="4362" y="1808"/>
                  </a:lnTo>
                  <a:cubicBezTo>
                    <a:pt x="4330" y="1799"/>
                    <a:pt x="4298" y="1815"/>
                    <a:pt x="4285" y="1844"/>
                  </a:cubicBezTo>
                  <a:cubicBezTo>
                    <a:pt x="4225" y="1972"/>
                    <a:pt x="4142" y="2082"/>
                    <a:pt x="4037" y="2173"/>
                  </a:cubicBezTo>
                  <a:cubicBezTo>
                    <a:pt x="4012" y="2194"/>
                    <a:pt x="4007" y="2230"/>
                    <a:pt x="4023" y="2258"/>
                  </a:cubicBezTo>
                  <a:lnTo>
                    <a:pt x="4145" y="2464"/>
                  </a:lnTo>
                  <a:lnTo>
                    <a:pt x="3928" y="2592"/>
                  </a:lnTo>
                  <a:lnTo>
                    <a:pt x="3806" y="2385"/>
                  </a:lnTo>
                  <a:cubicBezTo>
                    <a:pt x="3790" y="2357"/>
                    <a:pt x="3756" y="2345"/>
                    <a:pt x="3726" y="2356"/>
                  </a:cubicBezTo>
                  <a:cubicBezTo>
                    <a:pt x="3687" y="2370"/>
                    <a:pt x="3581" y="2391"/>
                    <a:pt x="3489" y="2407"/>
                  </a:cubicBezTo>
                  <a:cubicBezTo>
                    <a:pt x="3490" y="2380"/>
                    <a:pt x="3493" y="2353"/>
                    <a:pt x="3493" y="2326"/>
                  </a:cubicBezTo>
                  <a:cubicBezTo>
                    <a:pt x="3493" y="2191"/>
                    <a:pt x="3471" y="2060"/>
                    <a:pt x="3432" y="1937"/>
                  </a:cubicBezTo>
                  <a:cubicBezTo>
                    <a:pt x="3647" y="1918"/>
                    <a:pt x="3831" y="1768"/>
                    <a:pt x="3886" y="1554"/>
                  </a:cubicBezTo>
                  <a:cubicBezTo>
                    <a:pt x="3921" y="1421"/>
                    <a:pt x="3901" y="1283"/>
                    <a:pt x="3831" y="1164"/>
                  </a:cubicBezTo>
                  <a:cubicBezTo>
                    <a:pt x="3761" y="1045"/>
                    <a:pt x="3650" y="961"/>
                    <a:pt x="3516" y="926"/>
                  </a:cubicBezTo>
                  <a:cubicBezTo>
                    <a:pt x="3383" y="892"/>
                    <a:pt x="3244" y="911"/>
                    <a:pt x="3125" y="981"/>
                  </a:cubicBezTo>
                  <a:cubicBezTo>
                    <a:pt x="3022" y="1042"/>
                    <a:pt x="2945" y="1134"/>
                    <a:pt x="2904" y="1245"/>
                  </a:cubicBezTo>
                  <a:cubicBezTo>
                    <a:pt x="2752" y="1146"/>
                    <a:pt x="2578" y="1078"/>
                    <a:pt x="2390" y="1051"/>
                  </a:cubicBezTo>
                  <a:cubicBezTo>
                    <a:pt x="2468" y="930"/>
                    <a:pt x="2636" y="764"/>
                    <a:pt x="2737" y="677"/>
                  </a:cubicBezTo>
                  <a:cubicBezTo>
                    <a:pt x="2762" y="656"/>
                    <a:pt x="2767" y="621"/>
                    <a:pt x="2751" y="593"/>
                  </a:cubicBezTo>
                  <a:lnTo>
                    <a:pt x="2629" y="386"/>
                  </a:lnTo>
                  <a:lnTo>
                    <a:pt x="2846" y="258"/>
                  </a:lnTo>
                  <a:lnTo>
                    <a:pt x="2968" y="465"/>
                  </a:lnTo>
                  <a:cubicBezTo>
                    <a:pt x="2984" y="493"/>
                    <a:pt x="3018" y="505"/>
                    <a:pt x="3048" y="494"/>
                  </a:cubicBezTo>
                  <a:cubicBezTo>
                    <a:pt x="3179" y="446"/>
                    <a:pt x="3317" y="427"/>
                    <a:pt x="3457" y="437"/>
                  </a:cubicBezTo>
                  <a:cubicBezTo>
                    <a:pt x="3489" y="440"/>
                    <a:pt x="3518" y="419"/>
                    <a:pt x="3526" y="387"/>
                  </a:cubicBezTo>
                  <a:lnTo>
                    <a:pt x="3586" y="155"/>
                  </a:lnTo>
                  <a:lnTo>
                    <a:pt x="3830" y="218"/>
                  </a:lnTo>
                  <a:lnTo>
                    <a:pt x="3769" y="450"/>
                  </a:lnTo>
                  <a:cubicBezTo>
                    <a:pt x="3761" y="482"/>
                    <a:pt x="3777" y="514"/>
                    <a:pt x="3806" y="528"/>
                  </a:cubicBezTo>
                  <a:cubicBezTo>
                    <a:pt x="3933" y="587"/>
                    <a:pt x="4044" y="670"/>
                    <a:pt x="4135" y="776"/>
                  </a:cubicBezTo>
                  <a:cubicBezTo>
                    <a:pt x="4156" y="800"/>
                    <a:pt x="4192" y="806"/>
                    <a:pt x="4220" y="790"/>
                  </a:cubicBezTo>
                  <a:lnTo>
                    <a:pt x="4426" y="668"/>
                  </a:lnTo>
                  <a:lnTo>
                    <a:pt x="4554" y="885"/>
                  </a:lnTo>
                  <a:lnTo>
                    <a:pt x="4347" y="1006"/>
                  </a:lnTo>
                  <a:cubicBezTo>
                    <a:pt x="4319" y="1023"/>
                    <a:pt x="4307" y="1057"/>
                    <a:pt x="4318" y="1087"/>
                  </a:cubicBezTo>
                  <a:cubicBezTo>
                    <a:pt x="4366" y="1217"/>
                    <a:pt x="4385" y="1354"/>
                    <a:pt x="4375" y="1495"/>
                  </a:cubicBezTo>
                  <a:cubicBezTo>
                    <a:pt x="4373" y="1527"/>
                    <a:pt x="4394" y="1556"/>
                    <a:pt x="4425" y="1564"/>
                  </a:cubicBezTo>
                  <a:lnTo>
                    <a:pt x="4658" y="1625"/>
                  </a:lnTo>
                  <a:lnTo>
                    <a:pt x="4595" y="1868"/>
                  </a:lnTo>
                  <a:lnTo>
                    <a:pt x="4595" y="1868"/>
                  </a:lnTo>
                  <a:close/>
                  <a:moveTo>
                    <a:pt x="3018" y="1327"/>
                  </a:moveTo>
                  <a:lnTo>
                    <a:pt x="3018" y="1327"/>
                  </a:lnTo>
                  <a:cubicBezTo>
                    <a:pt x="3044" y="1230"/>
                    <a:pt x="3106" y="1147"/>
                    <a:pt x="3193" y="1096"/>
                  </a:cubicBezTo>
                  <a:cubicBezTo>
                    <a:pt x="3281" y="1044"/>
                    <a:pt x="3384" y="1030"/>
                    <a:pt x="3483" y="1055"/>
                  </a:cubicBezTo>
                  <a:cubicBezTo>
                    <a:pt x="3582" y="1081"/>
                    <a:pt x="3664" y="1143"/>
                    <a:pt x="3716" y="1232"/>
                  </a:cubicBezTo>
                  <a:cubicBezTo>
                    <a:pt x="3768" y="1320"/>
                    <a:pt x="3783" y="1422"/>
                    <a:pt x="3757" y="1521"/>
                  </a:cubicBezTo>
                  <a:cubicBezTo>
                    <a:pt x="3713" y="1692"/>
                    <a:pt x="3557" y="1808"/>
                    <a:pt x="3382" y="1806"/>
                  </a:cubicBezTo>
                  <a:cubicBezTo>
                    <a:pt x="3299" y="1619"/>
                    <a:pt x="3174" y="1455"/>
                    <a:pt x="3018" y="1327"/>
                  </a:cubicBezTo>
                  <a:lnTo>
                    <a:pt x="3018" y="1327"/>
                  </a:lnTo>
                  <a:close/>
                  <a:moveTo>
                    <a:pt x="2202" y="3484"/>
                  </a:moveTo>
                  <a:lnTo>
                    <a:pt x="2202" y="3484"/>
                  </a:lnTo>
                  <a:cubicBezTo>
                    <a:pt x="1564" y="3484"/>
                    <a:pt x="1044" y="2965"/>
                    <a:pt x="1044" y="2326"/>
                  </a:cubicBezTo>
                  <a:cubicBezTo>
                    <a:pt x="1044" y="1688"/>
                    <a:pt x="1564" y="1169"/>
                    <a:pt x="2202" y="1169"/>
                  </a:cubicBezTo>
                  <a:cubicBezTo>
                    <a:pt x="2840" y="1169"/>
                    <a:pt x="3359" y="1688"/>
                    <a:pt x="3359" y="2326"/>
                  </a:cubicBezTo>
                  <a:cubicBezTo>
                    <a:pt x="3359" y="2965"/>
                    <a:pt x="2840" y="3484"/>
                    <a:pt x="2202" y="3484"/>
                  </a:cubicBezTo>
                  <a:lnTo>
                    <a:pt x="2202" y="3484"/>
                  </a:lnTo>
                  <a:close/>
                  <a:moveTo>
                    <a:pt x="1535" y="1223"/>
                  </a:moveTo>
                  <a:lnTo>
                    <a:pt x="1535" y="1223"/>
                  </a:lnTo>
                  <a:cubicBezTo>
                    <a:pt x="1531" y="1220"/>
                    <a:pt x="1527" y="1216"/>
                    <a:pt x="1521" y="1213"/>
                  </a:cubicBezTo>
                  <a:cubicBezTo>
                    <a:pt x="1521" y="1213"/>
                    <a:pt x="1512" y="1209"/>
                    <a:pt x="1512" y="1209"/>
                  </a:cubicBezTo>
                  <a:cubicBezTo>
                    <a:pt x="1461" y="1185"/>
                    <a:pt x="1423" y="1142"/>
                    <a:pt x="1405" y="1089"/>
                  </a:cubicBezTo>
                  <a:cubicBezTo>
                    <a:pt x="1387" y="1035"/>
                    <a:pt x="1390" y="978"/>
                    <a:pt x="1415" y="928"/>
                  </a:cubicBezTo>
                  <a:cubicBezTo>
                    <a:pt x="1439" y="877"/>
                    <a:pt x="1482" y="840"/>
                    <a:pt x="1535" y="821"/>
                  </a:cubicBezTo>
                  <a:cubicBezTo>
                    <a:pt x="1589" y="803"/>
                    <a:pt x="1646" y="806"/>
                    <a:pt x="1696" y="831"/>
                  </a:cubicBezTo>
                  <a:cubicBezTo>
                    <a:pt x="1787" y="876"/>
                    <a:pt x="1834" y="979"/>
                    <a:pt x="1806" y="1077"/>
                  </a:cubicBezTo>
                  <a:cubicBezTo>
                    <a:pt x="1804" y="1084"/>
                    <a:pt x="1804" y="1092"/>
                    <a:pt x="1804" y="1099"/>
                  </a:cubicBezTo>
                  <a:cubicBezTo>
                    <a:pt x="1709" y="1130"/>
                    <a:pt x="1619" y="1172"/>
                    <a:pt x="1535" y="1223"/>
                  </a:cubicBezTo>
                  <a:lnTo>
                    <a:pt x="1535" y="1223"/>
                  </a:lnTo>
                  <a:close/>
                  <a:moveTo>
                    <a:pt x="1094" y="1309"/>
                  </a:moveTo>
                  <a:lnTo>
                    <a:pt x="1094" y="1309"/>
                  </a:lnTo>
                  <a:cubicBezTo>
                    <a:pt x="1078" y="1281"/>
                    <a:pt x="1044" y="1268"/>
                    <a:pt x="1014" y="1279"/>
                  </a:cubicBezTo>
                  <a:lnTo>
                    <a:pt x="898" y="1318"/>
                  </a:lnTo>
                  <a:lnTo>
                    <a:pt x="864" y="1220"/>
                  </a:lnTo>
                  <a:lnTo>
                    <a:pt x="980" y="1180"/>
                  </a:lnTo>
                  <a:cubicBezTo>
                    <a:pt x="1010" y="1170"/>
                    <a:pt x="1029" y="1139"/>
                    <a:pt x="1024" y="1107"/>
                  </a:cubicBezTo>
                  <a:cubicBezTo>
                    <a:pt x="1012" y="1025"/>
                    <a:pt x="1017" y="943"/>
                    <a:pt x="1039" y="864"/>
                  </a:cubicBezTo>
                  <a:cubicBezTo>
                    <a:pt x="1048" y="833"/>
                    <a:pt x="1033" y="800"/>
                    <a:pt x="1004" y="786"/>
                  </a:cubicBezTo>
                  <a:lnTo>
                    <a:pt x="894" y="732"/>
                  </a:lnTo>
                  <a:lnTo>
                    <a:pt x="939" y="638"/>
                  </a:lnTo>
                  <a:lnTo>
                    <a:pt x="1050" y="692"/>
                  </a:lnTo>
                  <a:cubicBezTo>
                    <a:pt x="1079" y="706"/>
                    <a:pt x="1114" y="698"/>
                    <a:pt x="1133" y="672"/>
                  </a:cubicBezTo>
                  <a:cubicBezTo>
                    <a:pt x="1182" y="605"/>
                    <a:pt x="1243" y="551"/>
                    <a:pt x="1315" y="510"/>
                  </a:cubicBezTo>
                  <a:cubicBezTo>
                    <a:pt x="1343" y="494"/>
                    <a:pt x="1356" y="461"/>
                    <a:pt x="1346" y="430"/>
                  </a:cubicBezTo>
                  <a:lnTo>
                    <a:pt x="1306" y="314"/>
                  </a:lnTo>
                  <a:lnTo>
                    <a:pt x="1404" y="280"/>
                  </a:lnTo>
                  <a:lnTo>
                    <a:pt x="1444" y="396"/>
                  </a:lnTo>
                  <a:cubicBezTo>
                    <a:pt x="1455" y="427"/>
                    <a:pt x="1486" y="445"/>
                    <a:pt x="1517" y="440"/>
                  </a:cubicBezTo>
                  <a:cubicBezTo>
                    <a:pt x="1598" y="428"/>
                    <a:pt x="1680" y="433"/>
                    <a:pt x="1760" y="455"/>
                  </a:cubicBezTo>
                  <a:cubicBezTo>
                    <a:pt x="1791" y="464"/>
                    <a:pt x="1824" y="449"/>
                    <a:pt x="1838" y="420"/>
                  </a:cubicBezTo>
                  <a:lnTo>
                    <a:pt x="1892" y="310"/>
                  </a:lnTo>
                  <a:lnTo>
                    <a:pt x="1986" y="356"/>
                  </a:lnTo>
                  <a:lnTo>
                    <a:pt x="1932" y="466"/>
                  </a:lnTo>
                  <a:cubicBezTo>
                    <a:pt x="1918" y="495"/>
                    <a:pt x="1926" y="530"/>
                    <a:pt x="1952" y="549"/>
                  </a:cubicBezTo>
                  <a:cubicBezTo>
                    <a:pt x="2019" y="598"/>
                    <a:pt x="2074" y="660"/>
                    <a:pt x="2114" y="731"/>
                  </a:cubicBezTo>
                  <a:cubicBezTo>
                    <a:pt x="2130" y="759"/>
                    <a:pt x="2163" y="772"/>
                    <a:pt x="2194" y="762"/>
                  </a:cubicBezTo>
                  <a:lnTo>
                    <a:pt x="2310" y="722"/>
                  </a:lnTo>
                  <a:lnTo>
                    <a:pt x="2344" y="820"/>
                  </a:lnTo>
                  <a:lnTo>
                    <a:pt x="2228" y="860"/>
                  </a:lnTo>
                  <a:cubicBezTo>
                    <a:pt x="2197" y="871"/>
                    <a:pt x="2178" y="901"/>
                    <a:pt x="2183" y="933"/>
                  </a:cubicBezTo>
                  <a:cubicBezTo>
                    <a:pt x="2188" y="967"/>
                    <a:pt x="2190" y="1001"/>
                    <a:pt x="2189" y="1036"/>
                  </a:cubicBezTo>
                  <a:cubicBezTo>
                    <a:pt x="2105" y="1037"/>
                    <a:pt x="2023" y="1045"/>
                    <a:pt x="1944" y="1061"/>
                  </a:cubicBezTo>
                  <a:cubicBezTo>
                    <a:pt x="1962" y="918"/>
                    <a:pt x="1888" y="776"/>
                    <a:pt x="1754" y="711"/>
                  </a:cubicBezTo>
                  <a:cubicBezTo>
                    <a:pt x="1672" y="671"/>
                    <a:pt x="1579" y="665"/>
                    <a:pt x="1492" y="695"/>
                  </a:cubicBezTo>
                  <a:cubicBezTo>
                    <a:pt x="1405" y="725"/>
                    <a:pt x="1335" y="787"/>
                    <a:pt x="1295" y="869"/>
                  </a:cubicBezTo>
                  <a:cubicBezTo>
                    <a:pt x="1255" y="952"/>
                    <a:pt x="1249" y="1045"/>
                    <a:pt x="1279" y="1132"/>
                  </a:cubicBezTo>
                  <a:cubicBezTo>
                    <a:pt x="1304" y="1205"/>
                    <a:pt x="1352" y="1264"/>
                    <a:pt x="1415" y="1306"/>
                  </a:cubicBezTo>
                  <a:cubicBezTo>
                    <a:pt x="1350" y="1356"/>
                    <a:pt x="1289" y="1413"/>
                    <a:pt x="1235" y="1474"/>
                  </a:cubicBezTo>
                  <a:cubicBezTo>
                    <a:pt x="1177" y="1428"/>
                    <a:pt x="1130" y="1373"/>
                    <a:pt x="1094" y="1309"/>
                  </a:cubicBezTo>
                  <a:lnTo>
                    <a:pt x="1094" y="1309"/>
                  </a:lnTo>
                  <a:close/>
                  <a:moveTo>
                    <a:pt x="4796" y="1543"/>
                  </a:moveTo>
                  <a:lnTo>
                    <a:pt x="4796" y="1543"/>
                  </a:lnTo>
                  <a:cubicBezTo>
                    <a:pt x="4787" y="1528"/>
                    <a:pt x="4773" y="1517"/>
                    <a:pt x="4756" y="1512"/>
                  </a:cubicBezTo>
                  <a:lnTo>
                    <a:pt x="4511" y="1449"/>
                  </a:lnTo>
                  <a:cubicBezTo>
                    <a:pt x="4514" y="1327"/>
                    <a:pt x="4497" y="1208"/>
                    <a:pt x="4461" y="1094"/>
                  </a:cubicBezTo>
                  <a:lnTo>
                    <a:pt x="4679" y="966"/>
                  </a:lnTo>
                  <a:cubicBezTo>
                    <a:pt x="4711" y="947"/>
                    <a:pt x="4721" y="906"/>
                    <a:pt x="4703" y="874"/>
                  </a:cubicBezTo>
                  <a:lnTo>
                    <a:pt x="4507" y="543"/>
                  </a:lnTo>
                  <a:cubicBezTo>
                    <a:pt x="4498" y="527"/>
                    <a:pt x="4484" y="516"/>
                    <a:pt x="4467" y="512"/>
                  </a:cubicBezTo>
                  <a:cubicBezTo>
                    <a:pt x="4449" y="507"/>
                    <a:pt x="4431" y="510"/>
                    <a:pt x="4416" y="519"/>
                  </a:cubicBezTo>
                  <a:lnTo>
                    <a:pt x="4199" y="647"/>
                  </a:lnTo>
                  <a:cubicBezTo>
                    <a:pt x="4115" y="560"/>
                    <a:pt x="4019" y="488"/>
                    <a:pt x="3912" y="431"/>
                  </a:cubicBezTo>
                  <a:lnTo>
                    <a:pt x="3975" y="187"/>
                  </a:lnTo>
                  <a:cubicBezTo>
                    <a:pt x="3980" y="169"/>
                    <a:pt x="3977" y="151"/>
                    <a:pt x="3968" y="136"/>
                  </a:cubicBezTo>
                  <a:cubicBezTo>
                    <a:pt x="3959" y="121"/>
                    <a:pt x="3945" y="110"/>
                    <a:pt x="3928" y="105"/>
                  </a:cubicBezTo>
                  <a:lnTo>
                    <a:pt x="3555" y="9"/>
                  </a:lnTo>
                  <a:cubicBezTo>
                    <a:pt x="3520" y="0"/>
                    <a:pt x="3483" y="21"/>
                    <a:pt x="3474" y="57"/>
                  </a:cubicBezTo>
                  <a:lnTo>
                    <a:pt x="3411" y="301"/>
                  </a:lnTo>
                  <a:cubicBezTo>
                    <a:pt x="3288" y="299"/>
                    <a:pt x="3170" y="315"/>
                    <a:pt x="3055" y="351"/>
                  </a:cubicBezTo>
                  <a:lnTo>
                    <a:pt x="2927" y="133"/>
                  </a:lnTo>
                  <a:cubicBezTo>
                    <a:pt x="2918" y="118"/>
                    <a:pt x="2904" y="107"/>
                    <a:pt x="2887" y="102"/>
                  </a:cubicBezTo>
                  <a:cubicBezTo>
                    <a:pt x="2869" y="98"/>
                    <a:pt x="2851" y="101"/>
                    <a:pt x="2836" y="110"/>
                  </a:cubicBezTo>
                  <a:lnTo>
                    <a:pt x="2504" y="305"/>
                  </a:lnTo>
                  <a:cubicBezTo>
                    <a:pt x="2473" y="324"/>
                    <a:pt x="2462" y="364"/>
                    <a:pt x="2481" y="396"/>
                  </a:cubicBezTo>
                  <a:lnTo>
                    <a:pt x="2608" y="613"/>
                  </a:lnTo>
                  <a:cubicBezTo>
                    <a:pt x="2566" y="652"/>
                    <a:pt x="2514" y="702"/>
                    <a:pt x="2462" y="755"/>
                  </a:cubicBezTo>
                  <a:lnTo>
                    <a:pt x="2414" y="615"/>
                  </a:lnTo>
                  <a:cubicBezTo>
                    <a:pt x="2402" y="580"/>
                    <a:pt x="2364" y="562"/>
                    <a:pt x="2329" y="574"/>
                  </a:cubicBezTo>
                  <a:lnTo>
                    <a:pt x="2201" y="618"/>
                  </a:lnTo>
                  <a:cubicBezTo>
                    <a:pt x="2165" y="566"/>
                    <a:pt x="2123" y="518"/>
                    <a:pt x="2075" y="476"/>
                  </a:cubicBezTo>
                  <a:lnTo>
                    <a:pt x="2135" y="354"/>
                  </a:lnTo>
                  <a:cubicBezTo>
                    <a:pt x="2151" y="321"/>
                    <a:pt x="2137" y="281"/>
                    <a:pt x="2104" y="265"/>
                  </a:cubicBezTo>
                  <a:lnTo>
                    <a:pt x="1891" y="161"/>
                  </a:lnTo>
                  <a:cubicBezTo>
                    <a:pt x="1875" y="153"/>
                    <a:pt x="1856" y="152"/>
                    <a:pt x="1840" y="158"/>
                  </a:cubicBezTo>
                  <a:cubicBezTo>
                    <a:pt x="1823" y="164"/>
                    <a:pt x="1809" y="176"/>
                    <a:pt x="1801" y="192"/>
                  </a:cubicBezTo>
                  <a:lnTo>
                    <a:pt x="1742" y="314"/>
                  </a:lnTo>
                  <a:cubicBezTo>
                    <a:pt x="1679" y="302"/>
                    <a:pt x="1616" y="298"/>
                    <a:pt x="1553" y="302"/>
                  </a:cubicBezTo>
                  <a:lnTo>
                    <a:pt x="1508" y="174"/>
                  </a:lnTo>
                  <a:cubicBezTo>
                    <a:pt x="1497" y="139"/>
                    <a:pt x="1459" y="121"/>
                    <a:pt x="1424" y="133"/>
                  </a:cubicBezTo>
                  <a:lnTo>
                    <a:pt x="1199" y="210"/>
                  </a:lnTo>
                  <a:cubicBezTo>
                    <a:pt x="1182" y="216"/>
                    <a:pt x="1169" y="228"/>
                    <a:pt x="1161" y="244"/>
                  </a:cubicBezTo>
                  <a:cubicBezTo>
                    <a:pt x="1153" y="260"/>
                    <a:pt x="1152" y="278"/>
                    <a:pt x="1158" y="295"/>
                  </a:cubicBezTo>
                  <a:lnTo>
                    <a:pt x="1202" y="423"/>
                  </a:lnTo>
                  <a:cubicBezTo>
                    <a:pt x="1149" y="459"/>
                    <a:pt x="1102" y="501"/>
                    <a:pt x="1060" y="549"/>
                  </a:cubicBezTo>
                  <a:lnTo>
                    <a:pt x="938" y="489"/>
                  </a:lnTo>
                  <a:cubicBezTo>
                    <a:pt x="922" y="481"/>
                    <a:pt x="904" y="480"/>
                    <a:pt x="887" y="486"/>
                  </a:cubicBezTo>
                  <a:cubicBezTo>
                    <a:pt x="870" y="492"/>
                    <a:pt x="856" y="504"/>
                    <a:pt x="849" y="520"/>
                  </a:cubicBezTo>
                  <a:lnTo>
                    <a:pt x="745" y="733"/>
                  </a:lnTo>
                  <a:cubicBezTo>
                    <a:pt x="729" y="766"/>
                    <a:pt x="742" y="806"/>
                    <a:pt x="775" y="822"/>
                  </a:cubicBezTo>
                  <a:lnTo>
                    <a:pt x="898" y="882"/>
                  </a:lnTo>
                  <a:cubicBezTo>
                    <a:pt x="885" y="945"/>
                    <a:pt x="881" y="1008"/>
                    <a:pt x="886" y="1071"/>
                  </a:cubicBezTo>
                  <a:lnTo>
                    <a:pt x="757" y="1116"/>
                  </a:lnTo>
                  <a:cubicBezTo>
                    <a:pt x="741" y="1121"/>
                    <a:pt x="727" y="1133"/>
                    <a:pt x="719" y="1149"/>
                  </a:cubicBezTo>
                  <a:cubicBezTo>
                    <a:pt x="711" y="1165"/>
                    <a:pt x="710" y="1184"/>
                    <a:pt x="716" y="1200"/>
                  </a:cubicBezTo>
                  <a:lnTo>
                    <a:pt x="794" y="1425"/>
                  </a:lnTo>
                  <a:cubicBezTo>
                    <a:pt x="806" y="1460"/>
                    <a:pt x="844" y="1478"/>
                    <a:pt x="878" y="1466"/>
                  </a:cubicBezTo>
                  <a:lnTo>
                    <a:pt x="1007" y="1422"/>
                  </a:lnTo>
                  <a:cubicBezTo>
                    <a:pt x="1047" y="1481"/>
                    <a:pt x="1095" y="1533"/>
                    <a:pt x="1152" y="1579"/>
                  </a:cubicBezTo>
                  <a:cubicBezTo>
                    <a:pt x="1001" y="1790"/>
                    <a:pt x="911" y="2048"/>
                    <a:pt x="911" y="2326"/>
                  </a:cubicBezTo>
                  <a:cubicBezTo>
                    <a:pt x="911" y="2655"/>
                    <a:pt x="1036" y="2955"/>
                    <a:pt x="1239" y="3183"/>
                  </a:cubicBezTo>
                  <a:lnTo>
                    <a:pt x="25" y="4384"/>
                  </a:lnTo>
                  <a:cubicBezTo>
                    <a:pt x="0" y="4410"/>
                    <a:pt x="0" y="4453"/>
                    <a:pt x="25" y="4479"/>
                  </a:cubicBezTo>
                  <a:cubicBezTo>
                    <a:pt x="38" y="4492"/>
                    <a:pt x="55" y="4499"/>
                    <a:pt x="72" y="4499"/>
                  </a:cubicBezTo>
                  <a:cubicBezTo>
                    <a:pt x="89" y="4499"/>
                    <a:pt x="106" y="4492"/>
                    <a:pt x="119" y="4479"/>
                  </a:cubicBezTo>
                  <a:lnTo>
                    <a:pt x="1333" y="3278"/>
                  </a:lnTo>
                  <a:cubicBezTo>
                    <a:pt x="1563" y="3488"/>
                    <a:pt x="1867" y="3617"/>
                    <a:pt x="2202" y="3617"/>
                  </a:cubicBezTo>
                  <a:cubicBezTo>
                    <a:pt x="2839" y="3617"/>
                    <a:pt x="3369" y="3152"/>
                    <a:pt x="3473" y="2544"/>
                  </a:cubicBezTo>
                  <a:cubicBezTo>
                    <a:pt x="3536" y="2534"/>
                    <a:pt x="3644" y="2516"/>
                    <a:pt x="3717" y="2497"/>
                  </a:cubicBezTo>
                  <a:lnTo>
                    <a:pt x="3847" y="2717"/>
                  </a:lnTo>
                  <a:cubicBezTo>
                    <a:pt x="3856" y="2732"/>
                    <a:pt x="3870" y="2743"/>
                    <a:pt x="3887" y="2748"/>
                  </a:cubicBezTo>
                  <a:cubicBezTo>
                    <a:pt x="3893" y="2749"/>
                    <a:pt x="3899" y="2750"/>
                    <a:pt x="3904" y="2750"/>
                  </a:cubicBezTo>
                  <a:cubicBezTo>
                    <a:pt x="3916" y="2750"/>
                    <a:pt x="3928" y="2747"/>
                    <a:pt x="3938" y="2741"/>
                  </a:cubicBezTo>
                  <a:lnTo>
                    <a:pt x="4270" y="2545"/>
                  </a:lnTo>
                  <a:cubicBezTo>
                    <a:pt x="4301" y="2527"/>
                    <a:pt x="4312" y="2486"/>
                    <a:pt x="4293" y="2454"/>
                  </a:cubicBezTo>
                  <a:lnTo>
                    <a:pt x="4165" y="2237"/>
                  </a:lnTo>
                  <a:cubicBezTo>
                    <a:pt x="4252" y="2154"/>
                    <a:pt x="4325" y="2058"/>
                    <a:pt x="4381" y="1950"/>
                  </a:cubicBezTo>
                  <a:lnTo>
                    <a:pt x="4626" y="2014"/>
                  </a:lnTo>
                  <a:cubicBezTo>
                    <a:pt x="4661" y="2023"/>
                    <a:pt x="4698" y="2001"/>
                    <a:pt x="4707" y="1966"/>
                  </a:cubicBezTo>
                  <a:lnTo>
                    <a:pt x="4803" y="1593"/>
                  </a:lnTo>
                  <a:cubicBezTo>
                    <a:pt x="4808" y="1576"/>
                    <a:pt x="4805" y="1558"/>
                    <a:pt x="4796" y="1543"/>
                  </a:cubicBezTo>
                  <a:close/>
                </a:path>
              </a:pathLst>
            </a:custGeom>
            <a:solidFill>
              <a:srgbClr val="D3F6F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2" name="Google Shape;1542;p60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43" name="Google Shape;1543;p60"/>
          <p:cNvSpPr txBox="1"/>
          <p:nvPr/>
        </p:nvSpPr>
        <p:spPr>
          <a:xfrm>
            <a:off x="102424" y="221681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Как оценить результаты?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44" name="Google Shape;1544;p60"/>
          <p:cNvGraphicFramePr/>
          <p:nvPr/>
        </p:nvGraphicFramePr>
        <p:xfrm>
          <a:off x="5367454" y="16965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{FB0E1EAB-1B00-4B53-B8B0-763E65694581}</a:tableStyleId>
              </a:tblPr>
              <a:tblGrid>
                <a:gridCol w="352625"/>
                <a:gridCol w="1576975"/>
                <a:gridCol w="1557375"/>
              </a:tblGrid>
              <a:tr h="37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true positives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false positives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false negatives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true negatives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45" name="Google Shape;1545;p60"/>
          <p:cNvSpPr txBox="1"/>
          <p:nvPr/>
        </p:nvSpPr>
        <p:spPr>
          <a:xfrm>
            <a:off x="6461971" y="1452083"/>
            <a:ext cx="16353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Данные экспертов</a:t>
            </a:r>
            <a:endParaRPr/>
          </a:p>
        </p:txBody>
      </p:sp>
      <p:sp>
        <p:nvSpPr>
          <p:cNvPr id="1546" name="Google Shape;1546;p60"/>
          <p:cNvSpPr txBox="1"/>
          <p:nvPr/>
        </p:nvSpPr>
        <p:spPr>
          <a:xfrm>
            <a:off x="4178196" y="2378144"/>
            <a:ext cx="12474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Предсказание</a:t>
            </a:r>
            <a:br>
              <a:rPr i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системы</a:t>
            </a:r>
            <a:endParaRPr/>
          </a:p>
        </p:txBody>
      </p:sp>
      <p:grpSp>
        <p:nvGrpSpPr>
          <p:cNvPr id="1547" name="Google Shape;1547;p60"/>
          <p:cNvGrpSpPr/>
          <p:nvPr/>
        </p:nvGrpSpPr>
        <p:grpSpPr>
          <a:xfrm>
            <a:off x="1193495" y="1429750"/>
            <a:ext cx="3633000" cy="632150"/>
            <a:chOff x="1222181" y="1429750"/>
            <a:chExt cx="3633000" cy="632150"/>
          </a:xfrm>
        </p:grpSpPr>
        <p:sp>
          <p:nvSpPr>
            <p:cNvPr id="1548" name="Google Shape;1548;p60"/>
            <p:cNvSpPr txBox="1"/>
            <p:nvPr/>
          </p:nvSpPr>
          <p:spPr>
            <a:xfrm>
              <a:off x="1893004" y="1429750"/>
              <a:ext cx="2002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9" name="Google Shape;1549;p60"/>
            <p:cNvSpPr txBox="1"/>
            <p:nvPr/>
          </p:nvSpPr>
          <p:spPr>
            <a:xfrm>
              <a:off x="1222181" y="1723200"/>
              <a:ext cx="3633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 + false positives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0" name="Google Shape;1550;p60"/>
            <p:cNvCxnSpPr/>
            <p:nvPr/>
          </p:nvCxnSpPr>
          <p:spPr>
            <a:xfrm>
              <a:off x="1295114" y="1775249"/>
              <a:ext cx="2494186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51" name="Google Shape;1551;p60"/>
          <p:cNvGrpSpPr/>
          <p:nvPr/>
        </p:nvGrpSpPr>
        <p:grpSpPr>
          <a:xfrm>
            <a:off x="998274" y="2562800"/>
            <a:ext cx="3018000" cy="632175"/>
            <a:chOff x="1179550" y="2562800"/>
            <a:chExt cx="3018000" cy="632175"/>
          </a:xfrm>
        </p:grpSpPr>
        <p:sp>
          <p:nvSpPr>
            <p:cNvPr id="1552" name="Google Shape;1552;p60"/>
            <p:cNvSpPr txBox="1"/>
            <p:nvPr/>
          </p:nvSpPr>
          <p:spPr>
            <a:xfrm>
              <a:off x="1877825" y="2562800"/>
              <a:ext cx="18792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60"/>
            <p:cNvSpPr txBox="1"/>
            <p:nvPr/>
          </p:nvSpPr>
          <p:spPr>
            <a:xfrm>
              <a:off x="1179550" y="2856275"/>
              <a:ext cx="3018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 + false negatives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4" name="Google Shape;1554;p60"/>
            <p:cNvCxnSpPr/>
            <p:nvPr/>
          </p:nvCxnSpPr>
          <p:spPr>
            <a:xfrm>
              <a:off x="1193512" y="2915739"/>
              <a:ext cx="2667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55" name="Google Shape;1555;p60"/>
          <p:cNvGrpSpPr/>
          <p:nvPr/>
        </p:nvGrpSpPr>
        <p:grpSpPr>
          <a:xfrm>
            <a:off x="1193499" y="3698075"/>
            <a:ext cx="5729100" cy="632175"/>
            <a:chOff x="1373995" y="3698075"/>
            <a:chExt cx="5729100" cy="632175"/>
          </a:xfrm>
        </p:grpSpPr>
        <p:sp>
          <p:nvSpPr>
            <p:cNvPr id="1556" name="Google Shape;1556;p60"/>
            <p:cNvSpPr txBox="1"/>
            <p:nvPr/>
          </p:nvSpPr>
          <p:spPr>
            <a:xfrm>
              <a:off x="1918646" y="3698075"/>
              <a:ext cx="4021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 + true negatives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60"/>
            <p:cNvSpPr txBox="1"/>
            <p:nvPr/>
          </p:nvSpPr>
          <p:spPr>
            <a:xfrm>
              <a:off x="1373995" y="3991550"/>
              <a:ext cx="5729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6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true positives + false positives + true negatives + false negatives</a:t>
              </a:r>
              <a:endPara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8" name="Google Shape;1558;p60"/>
            <p:cNvCxnSpPr/>
            <p:nvPr/>
          </p:nvCxnSpPr>
          <p:spPr>
            <a:xfrm>
              <a:off x="1476128" y="4043042"/>
              <a:ext cx="5196468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59" name="Google Shape;1559;p60"/>
          <p:cNvSpPr txBox="1"/>
          <p:nvPr/>
        </p:nvSpPr>
        <p:spPr>
          <a:xfrm>
            <a:off x="189977" y="3873775"/>
            <a:ext cx="124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p60"/>
          <p:cNvSpPr txBox="1"/>
          <p:nvPr/>
        </p:nvSpPr>
        <p:spPr>
          <a:xfrm>
            <a:off x="194475" y="2744475"/>
            <a:ext cx="999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1" name="Google Shape;1561;p60"/>
          <p:cNvSpPr txBox="1"/>
          <p:nvPr/>
        </p:nvSpPr>
        <p:spPr>
          <a:xfrm>
            <a:off x="195723" y="1605975"/>
            <a:ext cx="1247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=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2" name="Google Shape;1562;p60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60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4" name="Google Shape;1564;p60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60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6" name="Google Shape;1566;p60"/>
          <p:cNvSpPr txBox="1"/>
          <p:nvPr/>
        </p:nvSpPr>
        <p:spPr>
          <a:xfrm>
            <a:off x="126139" y="725795"/>
            <a:ext cx="21771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Метрики качества</a:t>
            </a:r>
            <a:endParaRPr/>
          </a:p>
        </p:txBody>
      </p:sp>
      <p:sp>
        <p:nvSpPr>
          <p:cNvPr id="1567" name="Google Shape;1567;p60"/>
          <p:cNvSpPr txBox="1"/>
          <p:nvPr/>
        </p:nvSpPr>
        <p:spPr>
          <a:xfrm>
            <a:off x="7701408" y="3236419"/>
            <a:ext cx="11530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Предсказываем</a:t>
            </a:r>
            <a:b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класс «1»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2" name="Google Shape;1572;p61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73" name="Google Shape;1573;p61"/>
          <p:cNvSpPr txBox="1"/>
          <p:nvPr/>
        </p:nvSpPr>
        <p:spPr>
          <a:xfrm>
            <a:off x="102424" y="221681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Как оценить результаты?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574" name="Google Shape;1574;p61"/>
          <p:cNvGraphicFramePr/>
          <p:nvPr/>
        </p:nvGraphicFramePr>
        <p:xfrm>
          <a:off x="5367454" y="16965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{FB0E1EAB-1B00-4B53-B8B0-763E65694581}</a:tableStyleId>
              </a:tblPr>
              <a:tblGrid>
                <a:gridCol w="352625"/>
                <a:gridCol w="1576975"/>
                <a:gridCol w="1557375"/>
              </a:tblGrid>
              <a:tr h="374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1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 u="none" cap="none" strike="noStrike">
                          <a:solidFill>
                            <a:srgbClr val="FFCC32"/>
                          </a:solidFill>
                        </a:rPr>
                        <a:t>0</a:t>
                      </a:r>
                      <a:endParaRPr/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125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0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2000" u="none" cap="none" strike="noStrike">
                          <a:solidFill>
                            <a:srgbClr val="FFCC32"/>
                          </a:solidFill>
                        </a:rPr>
                        <a:t>1</a:t>
                      </a:r>
                      <a:endParaRPr b="1" sz="2000" u="none" cap="none" strike="noStrike">
                        <a:solidFill>
                          <a:srgbClr val="FFCC32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chemeClr val="lt1"/>
                          </a:solidFill>
                        </a:rPr>
                        <a:t>1125</a:t>
                      </a:r>
                      <a:endParaRPr b="0" sz="16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A0D6F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75" name="Google Shape;1575;p61"/>
          <p:cNvSpPr txBox="1"/>
          <p:nvPr/>
        </p:nvSpPr>
        <p:spPr>
          <a:xfrm>
            <a:off x="6461971" y="1452083"/>
            <a:ext cx="163538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Данные экспертов</a:t>
            </a:r>
            <a:endParaRPr/>
          </a:p>
        </p:txBody>
      </p:sp>
      <p:sp>
        <p:nvSpPr>
          <p:cNvPr id="1576" name="Google Shape;1576;p61"/>
          <p:cNvSpPr txBox="1"/>
          <p:nvPr/>
        </p:nvSpPr>
        <p:spPr>
          <a:xfrm>
            <a:off x="4178196" y="2378144"/>
            <a:ext cx="124745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Предсказание</a:t>
            </a:r>
            <a:br>
              <a:rPr i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ru-RU" sz="14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системы</a:t>
            </a:r>
            <a:endParaRPr/>
          </a:p>
        </p:txBody>
      </p:sp>
      <p:grpSp>
        <p:nvGrpSpPr>
          <p:cNvPr id="1577" name="Google Shape;1577;p61"/>
          <p:cNvGrpSpPr/>
          <p:nvPr/>
        </p:nvGrpSpPr>
        <p:grpSpPr>
          <a:xfrm>
            <a:off x="1806644" y="1463095"/>
            <a:ext cx="873957" cy="629448"/>
            <a:chOff x="1818439" y="1463095"/>
            <a:chExt cx="873957" cy="629448"/>
          </a:xfrm>
        </p:grpSpPr>
        <p:sp>
          <p:nvSpPr>
            <p:cNvPr id="1578" name="Google Shape;1578;p61"/>
            <p:cNvSpPr txBox="1"/>
            <p:nvPr/>
          </p:nvSpPr>
          <p:spPr>
            <a:xfrm>
              <a:off x="2104574" y="1463095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9" name="Google Shape;1579;p61"/>
            <p:cNvSpPr txBox="1"/>
            <p:nvPr/>
          </p:nvSpPr>
          <p:spPr>
            <a:xfrm>
              <a:off x="1818439" y="1723211"/>
              <a:ext cx="87395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 + 125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0" name="Google Shape;1580;p61"/>
            <p:cNvCxnSpPr/>
            <p:nvPr/>
          </p:nvCxnSpPr>
          <p:spPr>
            <a:xfrm>
              <a:off x="1852353" y="1775249"/>
              <a:ext cx="806128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81" name="Google Shape;1581;p61"/>
          <p:cNvGrpSpPr/>
          <p:nvPr/>
        </p:nvGrpSpPr>
        <p:grpSpPr>
          <a:xfrm>
            <a:off x="1549056" y="2615202"/>
            <a:ext cx="639919" cy="610397"/>
            <a:chOff x="1297707" y="2615202"/>
            <a:chExt cx="639919" cy="610397"/>
          </a:xfrm>
        </p:grpSpPr>
        <p:sp>
          <p:nvSpPr>
            <p:cNvPr id="1582" name="Google Shape;1582;p61"/>
            <p:cNvSpPr txBox="1"/>
            <p:nvPr/>
          </p:nvSpPr>
          <p:spPr>
            <a:xfrm>
              <a:off x="1466823" y="2615202"/>
              <a:ext cx="3016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3" name="Google Shape;1583;p61"/>
            <p:cNvSpPr txBox="1"/>
            <p:nvPr/>
          </p:nvSpPr>
          <p:spPr>
            <a:xfrm>
              <a:off x="1297707" y="2856267"/>
              <a:ext cx="6399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 + 1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4" name="Google Shape;1584;p61"/>
            <p:cNvCxnSpPr/>
            <p:nvPr/>
          </p:nvCxnSpPr>
          <p:spPr>
            <a:xfrm>
              <a:off x="1323355" y="2915739"/>
              <a:ext cx="588623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grpSp>
        <p:nvGrpSpPr>
          <p:cNvPr id="1585" name="Google Shape;1585;p61"/>
          <p:cNvGrpSpPr/>
          <p:nvPr/>
        </p:nvGrpSpPr>
        <p:grpSpPr>
          <a:xfrm>
            <a:off x="1757939" y="3726727"/>
            <a:ext cx="1901483" cy="662787"/>
            <a:chOff x="1293814" y="3726727"/>
            <a:chExt cx="1901483" cy="662787"/>
          </a:xfrm>
        </p:grpSpPr>
        <p:sp>
          <p:nvSpPr>
            <p:cNvPr id="1586" name="Google Shape;1586;p61"/>
            <p:cNvSpPr txBox="1"/>
            <p:nvPr/>
          </p:nvSpPr>
          <p:spPr>
            <a:xfrm>
              <a:off x="1749067" y="3726727"/>
              <a:ext cx="990977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 + 1125</a:t>
              </a:r>
              <a:endParaRPr/>
            </a:p>
          </p:txBody>
        </p:sp>
        <p:sp>
          <p:nvSpPr>
            <p:cNvPr id="1587" name="Google Shape;1587;p61"/>
            <p:cNvSpPr txBox="1"/>
            <p:nvPr/>
          </p:nvSpPr>
          <p:spPr>
            <a:xfrm>
              <a:off x="1293814" y="4020182"/>
              <a:ext cx="190148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0 + 125 + 1125 + 1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8" name="Google Shape;1588;p61"/>
            <p:cNvCxnSpPr/>
            <p:nvPr/>
          </p:nvCxnSpPr>
          <p:spPr>
            <a:xfrm>
              <a:off x="1379242" y="4048825"/>
              <a:ext cx="1720467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89" name="Google Shape;1589;p61"/>
          <p:cNvSpPr txBox="1"/>
          <p:nvPr/>
        </p:nvSpPr>
        <p:spPr>
          <a:xfrm>
            <a:off x="651675" y="3858376"/>
            <a:ext cx="11820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Accuracy =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61"/>
          <p:cNvSpPr txBox="1"/>
          <p:nvPr/>
        </p:nvSpPr>
        <p:spPr>
          <a:xfrm>
            <a:off x="656183" y="2729096"/>
            <a:ext cx="8928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Recall =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61"/>
          <p:cNvSpPr txBox="1"/>
          <p:nvPr/>
        </p:nvSpPr>
        <p:spPr>
          <a:xfrm>
            <a:off x="657445" y="1590583"/>
            <a:ext cx="11889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Precision =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61"/>
          <p:cNvSpPr/>
          <p:nvPr/>
        </p:nvSpPr>
        <p:spPr>
          <a:xfrm>
            <a:off x="9299308" y="0"/>
            <a:ext cx="469230" cy="469230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61"/>
          <p:cNvSpPr/>
          <p:nvPr/>
        </p:nvSpPr>
        <p:spPr>
          <a:xfrm>
            <a:off x="9299308" y="534202"/>
            <a:ext cx="469230" cy="469230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61"/>
          <p:cNvSpPr/>
          <p:nvPr/>
        </p:nvSpPr>
        <p:spPr>
          <a:xfrm>
            <a:off x="9299308" y="1068404"/>
            <a:ext cx="469230" cy="469230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61"/>
          <p:cNvSpPr/>
          <p:nvPr/>
        </p:nvSpPr>
        <p:spPr>
          <a:xfrm>
            <a:off x="9299308" y="1602606"/>
            <a:ext cx="469230" cy="469230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alibri"/>
              <a:buNone/>
            </a:pPr>
            <a:r>
              <a:t/>
            </a:r>
            <a:endParaRPr b="0" i="0" sz="1350" u="none" cap="none" strike="noStrike">
              <a:solidFill>
                <a:srgbClr val="0074B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Warning" id="1596" name="Google Shape;159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8938" y="894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61"/>
          <p:cNvSpPr txBox="1"/>
          <p:nvPr/>
        </p:nvSpPr>
        <p:spPr>
          <a:xfrm>
            <a:off x="3583631" y="3848770"/>
            <a:ext cx="688009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</a:t>
            </a:r>
            <a:r>
              <a:rPr lang="ru-R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ru-RU" sz="2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0,9</a:t>
            </a:r>
            <a:endParaRPr b="1" sz="20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8" name="Google Shape;1598;p61"/>
          <p:cNvCxnSpPr/>
          <p:nvPr/>
        </p:nvCxnSpPr>
        <p:spPr>
          <a:xfrm rot="10800000">
            <a:off x="6522720" y="3307080"/>
            <a:ext cx="0" cy="419647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1599" name="Google Shape;1599;p61"/>
          <p:cNvSpPr txBox="1"/>
          <p:nvPr/>
        </p:nvSpPr>
        <p:spPr>
          <a:xfrm>
            <a:off x="4865858" y="3781432"/>
            <a:ext cx="33137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Система не может предсказать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класс «1», но точность всё равно высокая</a:t>
            </a:r>
            <a:endParaRPr/>
          </a:p>
        </p:txBody>
      </p:sp>
      <p:cxnSp>
        <p:nvCxnSpPr>
          <p:cNvPr id="1600" name="Google Shape;1600;p61"/>
          <p:cNvCxnSpPr/>
          <p:nvPr/>
        </p:nvCxnSpPr>
        <p:spPr>
          <a:xfrm rot="10800000">
            <a:off x="4399613" y="4043042"/>
            <a:ext cx="466245" cy="0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med" w="med" type="triangle"/>
          </a:ln>
        </p:spPr>
      </p:cxnSp>
      <p:sp>
        <p:nvSpPr>
          <p:cNvPr id="1601" name="Google Shape;1601;p61"/>
          <p:cNvSpPr txBox="1"/>
          <p:nvPr/>
        </p:nvSpPr>
        <p:spPr>
          <a:xfrm>
            <a:off x="126139" y="725795"/>
            <a:ext cx="217717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Accuracy paradox</a:t>
            </a:r>
            <a:endParaRPr sz="2000">
              <a:solidFill>
                <a:srgbClr val="A0D6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61"/>
          <p:cNvSpPr txBox="1"/>
          <p:nvPr/>
        </p:nvSpPr>
        <p:spPr>
          <a:xfrm>
            <a:off x="2185113" y="2715684"/>
            <a:ext cx="4812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1" lang="ru-RU" sz="2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1" sz="1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61"/>
          <p:cNvSpPr txBox="1"/>
          <p:nvPr/>
        </p:nvSpPr>
        <p:spPr>
          <a:xfrm>
            <a:off x="2653100" y="1559805"/>
            <a:ext cx="481222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b="1" lang="ru-RU" sz="20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1" sz="1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61"/>
          <p:cNvSpPr txBox="1"/>
          <p:nvPr/>
        </p:nvSpPr>
        <p:spPr>
          <a:xfrm>
            <a:off x="7701408" y="3236419"/>
            <a:ext cx="11530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Предсказываем</a:t>
            </a:r>
            <a:b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класс «1»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9" name="Google Shape;1609;p62"/>
          <p:cNvCxnSpPr/>
          <p:nvPr/>
        </p:nvCxnSpPr>
        <p:spPr>
          <a:xfrm rot="10800000">
            <a:off x="5545154" y="6145194"/>
            <a:ext cx="330995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610" name="Google Shape;1610;p62"/>
          <p:cNvSpPr txBox="1"/>
          <p:nvPr/>
        </p:nvSpPr>
        <p:spPr>
          <a:xfrm>
            <a:off x="102424" y="221681"/>
            <a:ext cx="5131215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Как оценить результаты?</a:t>
            </a:r>
            <a:endParaRPr b="1" sz="2800">
              <a:solidFill>
                <a:srgbClr val="FFCC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62"/>
          <p:cNvSpPr/>
          <p:nvPr/>
        </p:nvSpPr>
        <p:spPr>
          <a:xfrm>
            <a:off x="3876767" y="4329730"/>
            <a:ext cx="1464658" cy="523220"/>
          </a:xfrm>
          <a:prstGeom prst="triangle">
            <a:avLst>
              <a:gd fmla="val 50000" name="adj"/>
            </a:avLst>
          </a:prstGeom>
          <a:solidFill>
            <a:srgbClr val="1BA2FF"/>
          </a:solidFill>
          <a:ln cap="flat" cmpd="sng" w="12700">
            <a:solidFill>
              <a:srgbClr val="1BA2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2" name="Google Shape;1612;p62"/>
          <p:cNvCxnSpPr>
            <a:stCxn id="1613" idx="2"/>
            <a:endCxn id="1614" idx="2"/>
          </p:cNvCxnSpPr>
          <p:nvPr/>
        </p:nvCxnSpPr>
        <p:spPr>
          <a:xfrm flipH="1" rot="10800000">
            <a:off x="1934677" y="4231974"/>
            <a:ext cx="5872200" cy="300900"/>
          </a:xfrm>
          <a:prstGeom prst="straightConnector1">
            <a:avLst/>
          </a:prstGeom>
          <a:noFill/>
          <a:ln cap="flat" cmpd="sng" w="28575">
            <a:solidFill>
              <a:srgbClr val="1BA2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3" name="Google Shape;1613;p62"/>
          <p:cNvSpPr/>
          <p:nvPr/>
        </p:nvSpPr>
        <p:spPr>
          <a:xfrm>
            <a:off x="1157841" y="3814200"/>
            <a:ext cx="1553672" cy="718674"/>
          </a:xfrm>
          <a:prstGeom prst="roundRect">
            <a:avLst>
              <a:gd fmla="val 44505" name="adj"/>
            </a:avLst>
          </a:prstGeom>
          <a:solidFill>
            <a:schemeClr val="dk2"/>
          </a:solidFill>
          <a:ln cap="flat" cmpd="sng" w="12700">
            <a:solidFill>
              <a:srgbClr val="1BA2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Precision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точность</a:t>
            </a:r>
            <a:endParaRPr/>
          </a:p>
        </p:txBody>
      </p:sp>
      <p:sp>
        <p:nvSpPr>
          <p:cNvPr id="1614" name="Google Shape;1614;p62"/>
          <p:cNvSpPr/>
          <p:nvPr/>
        </p:nvSpPr>
        <p:spPr>
          <a:xfrm>
            <a:off x="7175675" y="3513329"/>
            <a:ext cx="1262357" cy="718674"/>
          </a:xfrm>
          <a:prstGeom prst="roundRect">
            <a:avLst>
              <a:gd fmla="val 44505" name="adj"/>
            </a:avLst>
          </a:prstGeom>
          <a:solidFill>
            <a:schemeClr val="dk2"/>
          </a:solidFill>
          <a:ln cap="flat" cmpd="sng" w="12700">
            <a:solidFill>
              <a:srgbClr val="1BA2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Recall</a:t>
            </a:r>
            <a:endParaRPr b="1"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полнота</a:t>
            </a:r>
            <a:endParaRPr/>
          </a:p>
        </p:txBody>
      </p:sp>
      <p:grpSp>
        <p:nvGrpSpPr>
          <p:cNvPr id="1615" name="Google Shape;1615;p62"/>
          <p:cNvGrpSpPr/>
          <p:nvPr/>
        </p:nvGrpSpPr>
        <p:grpSpPr>
          <a:xfrm>
            <a:off x="4427715" y="4148332"/>
            <a:ext cx="362761" cy="362761"/>
            <a:chOff x="5327507" y="602775"/>
            <a:chExt cx="362761" cy="362761"/>
          </a:xfrm>
        </p:grpSpPr>
        <p:sp>
          <p:nvSpPr>
            <p:cNvPr id="1616" name="Google Shape;1616;p62"/>
            <p:cNvSpPr/>
            <p:nvPr/>
          </p:nvSpPr>
          <p:spPr>
            <a:xfrm>
              <a:off x="5327507" y="602775"/>
              <a:ext cx="362761" cy="36276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elp" id="1617" name="Google Shape;1617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327507" y="602775"/>
              <a:ext cx="362761" cy="362761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618" name="Google Shape;1618;p62"/>
          <p:cNvCxnSpPr>
            <a:stCxn id="1613" idx="1"/>
            <a:endCxn id="1613" idx="1"/>
          </p:cNvCxnSpPr>
          <p:nvPr/>
        </p:nvCxnSpPr>
        <p:spPr>
          <a:xfrm>
            <a:off x="1157841" y="4173537"/>
            <a:ext cx="0" cy="0"/>
          </a:xfrm>
          <a:prstGeom prst="straightConnector1">
            <a:avLst/>
          </a:prstGeom>
          <a:noFill/>
          <a:ln cap="rnd" cmpd="sng" w="12700">
            <a:solidFill>
              <a:srgbClr val="FFCC32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1619" name="Google Shape;1619;p62"/>
          <p:cNvSpPr txBox="1"/>
          <p:nvPr/>
        </p:nvSpPr>
        <p:spPr>
          <a:xfrm>
            <a:off x="407133" y="2379957"/>
            <a:ext cx="30550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Насколько уверенным можно быть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результатах работы системы?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62"/>
          <p:cNvSpPr txBox="1"/>
          <p:nvPr/>
        </p:nvSpPr>
        <p:spPr>
          <a:xfrm>
            <a:off x="6483099" y="2818036"/>
            <a:ext cx="26475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Сколько </a:t>
            </a:r>
            <a:r>
              <a:rPr b="1" i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нулевых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работ система проверит за экспертов? </a:t>
            </a:r>
            <a:endParaRPr/>
          </a:p>
        </p:txBody>
      </p:sp>
      <p:sp>
        <p:nvSpPr>
          <p:cNvPr id="1621" name="Google Shape;1621;p62"/>
          <p:cNvSpPr txBox="1"/>
          <p:nvPr/>
        </p:nvSpPr>
        <p:spPr>
          <a:xfrm>
            <a:off x="407133" y="2920844"/>
            <a:ext cx="305508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Какова вероятность, </a:t>
            </a:r>
            <a:br>
              <a:rPr i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что проверенным работам </a:t>
            </a:r>
            <a:br>
              <a:rPr i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выставлена правильная оценка?</a:t>
            </a:r>
            <a:endParaRPr i="1"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2" name="Google Shape;1622;p62"/>
          <p:cNvGrpSpPr/>
          <p:nvPr/>
        </p:nvGrpSpPr>
        <p:grpSpPr>
          <a:xfrm>
            <a:off x="2551087" y="3735549"/>
            <a:ext cx="320854" cy="343389"/>
            <a:chOff x="2850792" y="3622068"/>
            <a:chExt cx="200163" cy="221926"/>
          </a:xfrm>
        </p:grpSpPr>
        <p:sp>
          <p:nvSpPr>
            <p:cNvPr id="1623" name="Google Shape;1623;p62"/>
            <p:cNvSpPr/>
            <p:nvPr/>
          </p:nvSpPr>
          <p:spPr>
            <a:xfrm>
              <a:off x="2854658" y="3645694"/>
              <a:ext cx="192430" cy="19421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24" name="Google Shape;1624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50792" y="3622068"/>
              <a:ext cx="200163" cy="2219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5" name="Google Shape;1625;p62"/>
          <p:cNvSpPr txBox="1"/>
          <p:nvPr/>
        </p:nvSpPr>
        <p:spPr>
          <a:xfrm>
            <a:off x="999254" y="1288122"/>
            <a:ext cx="187084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7200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95</a:t>
            </a:r>
            <a:r>
              <a:rPr b="1" lang="ru-RU" sz="2800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1" sz="6000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6" name="Google Shape;1626;p62"/>
          <p:cNvSpPr txBox="1"/>
          <p:nvPr/>
        </p:nvSpPr>
        <p:spPr>
          <a:xfrm>
            <a:off x="7197721" y="2141073"/>
            <a:ext cx="121826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4000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69</a:t>
            </a:r>
            <a:r>
              <a:rPr b="1" lang="ru-RU" sz="1800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1" sz="6000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27" name="Google Shape;1627;p62"/>
          <p:cNvSpPr txBox="1"/>
          <p:nvPr/>
        </p:nvSpPr>
        <p:spPr>
          <a:xfrm>
            <a:off x="126139" y="725795"/>
            <a:ext cx="274580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В приоритете точность</a:t>
            </a:r>
            <a:endParaRPr/>
          </a:p>
        </p:txBody>
      </p:sp>
      <p:sp>
        <p:nvSpPr>
          <p:cNvPr id="1628" name="Google Shape;1628;p62"/>
          <p:cNvSpPr txBox="1"/>
          <p:nvPr/>
        </p:nvSpPr>
        <p:spPr>
          <a:xfrm>
            <a:off x="5670100" y="4531"/>
            <a:ext cx="347390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800">
                <a:solidFill>
                  <a:srgbClr val="0D2E49"/>
                </a:solidFill>
                <a:latin typeface="Calibri"/>
                <a:ea typeface="Calibri"/>
                <a:cs typeface="Calibri"/>
                <a:sym typeface="Calibri"/>
              </a:rPr>
              <a:t>State-of-the-art Precision: 85-97 %</a:t>
            </a:r>
            <a:endParaRPr b="1" sz="1800">
              <a:solidFill>
                <a:srgbClr val="0D2E4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63"/>
          <p:cNvSpPr/>
          <p:nvPr/>
        </p:nvSpPr>
        <p:spPr>
          <a:xfrm>
            <a:off x="5021389" y="1622322"/>
            <a:ext cx="1686733" cy="2604117"/>
          </a:xfrm>
          <a:custGeom>
            <a:rect b="b" l="l" r="r" t="t"/>
            <a:pathLst>
              <a:path extrusionOk="0" h="3001297" w="1828800">
                <a:moveTo>
                  <a:pt x="1828800" y="0"/>
                </a:moveTo>
                <a:lnTo>
                  <a:pt x="0" y="14748"/>
                </a:lnTo>
                <a:lnTo>
                  <a:pt x="7374" y="3001297"/>
                </a:lnTo>
                <a:lnTo>
                  <a:pt x="1319980" y="2993922"/>
                </a:lnTo>
                <a:lnTo>
                  <a:pt x="1548580" y="1437968"/>
                </a:lnTo>
                <a:lnTo>
                  <a:pt x="1828800" y="0"/>
                </a:lnTo>
                <a:close/>
              </a:path>
            </a:pathLst>
          </a:custGeom>
          <a:solidFill>
            <a:schemeClr val="accent1">
              <a:alpha val="49803"/>
            </a:schemeClr>
          </a:solidFill>
          <a:ln cap="flat" cmpd="sng" w="25400">
            <a:solidFill>
              <a:schemeClr val="lt1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4" name="Google Shape;163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4951" y="1480289"/>
            <a:ext cx="4902649" cy="2992831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p63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Результаты внутреннего тестирования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63"/>
          <p:cNvSpPr txBox="1"/>
          <p:nvPr/>
        </p:nvSpPr>
        <p:spPr>
          <a:xfrm>
            <a:off x="454829" y="3026110"/>
            <a:ext cx="187084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7200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39</a:t>
            </a:r>
            <a:r>
              <a:rPr b="1" lang="ru-RU" sz="2800">
                <a:solidFill>
                  <a:srgbClr val="FFCC3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%</a:t>
            </a:r>
            <a:endParaRPr b="1" sz="6000">
              <a:solidFill>
                <a:srgbClr val="FFCC3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37" name="Google Shape;1637;p63"/>
          <p:cNvSpPr txBox="1"/>
          <p:nvPr/>
        </p:nvSpPr>
        <p:spPr>
          <a:xfrm>
            <a:off x="488130" y="3970849"/>
            <a:ext cx="303416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всех ответов модуль 2 способен </a:t>
            </a:r>
            <a:b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проверять </a:t>
            </a:r>
            <a:r>
              <a:rPr lang="ru-RU" sz="1600" u="sng">
                <a:solidFill>
                  <a:srgbClr val="FFCC32"/>
                </a:solidFill>
                <a:latin typeface="Calibri"/>
                <a:ea typeface="Calibri"/>
                <a:cs typeface="Calibri"/>
                <a:sym typeface="Calibri"/>
              </a:rPr>
              <a:t>автоматически</a:t>
            </a:r>
            <a:endParaRPr/>
          </a:p>
        </p:txBody>
      </p:sp>
      <p:sp>
        <p:nvSpPr>
          <p:cNvPr id="1638" name="Google Shape;1638;p63"/>
          <p:cNvSpPr txBox="1"/>
          <p:nvPr/>
        </p:nvSpPr>
        <p:spPr>
          <a:xfrm>
            <a:off x="454830" y="1460400"/>
            <a:ext cx="279922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Более 75 тыс. 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развёрнутых ответов было собрано на тестировании по предмету ***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 январе 2019 г.</a:t>
            </a:r>
            <a:endParaRPr/>
          </a:p>
        </p:txBody>
      </p:sp>
      <p:sp>
        <p:nvSpPr>
          <p:cNvPr id="1639" name="Google Shape;1639;p63"/>
          <p:cNvSpPr txBox="1"/>
          <p:nvPr/>
        </p:nvSpPr>
        <p:spPr>
          <a:xfrm>
            <a:off x="454829" y="2502890"/>
            <a:ext cx="25296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Эксперты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вручную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проверяли </a:t>
            </a:r>
            <a:r>
              <a:rPr lang="ru-RU" sz="14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каждый ответ.</a:t>
            </a:r>
            <a:endParaRPr/>
          </a:p>
        </p:txBody>
      </p:sp>
      <p:sp>
        <p:nvSpPr>
          <p:cNvPr id="1640" name="Google Shape;1640;p63"/>
          <p:cNvSpPr txBox="1"/>
          <p:nvPr/>
        </p:nvSpPr>
        <p:spPr>
          <a:xfrm>
            <a:off x="7129008" y="1493578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2 балла</a:t>
            </a:r>
            <a:endParaRPr b="1" sz="1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63"/>
          <p:cNvSpPr txBox="1"/>
          <p:nvPr/>
        </p:nvSpPr>
        <p:spPr>
          <a:xfrm>
            <a:off x="7064319" y="4165343"/>
            <a:ext cx="161510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1 балл</a:t>
            </a:r>
            <a:endParaRPr b="1" sz="1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63"/>
          <p:cNvSpPr txBox="1"/>
          <p:nvPr/>
        </p:nvSpPr>
        <p:spPr>
          <a:xfrm>
            <a:off x="3849154" y="4336429"/>
            <a:ext cx="213366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Ответы на 0 баллов</a:t>
            </a:r>
            <a:endParaRPr b="1" sz="1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3" name="Google Shape;1643;p63"/>
          <p:cNvCxnSpPr/>
          <p:nvPr/>
        </p:nvCxnSpPr>
        <p:spPr>
          <a:xfrm flipH="1" rot="10800000">
            <a:off x="7003805" y="1801355"/>
            <a:ext cx="191729" cy="29949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med" w="med" type="oval"/>
            <a:tailEnd len="sm" w="sm" type="none"/>
          </a:ln>
        </p:spPr>
      </p:cxnSp>
      <p:cxnSp>
        <p:nvCxnSpPr>
          <p:cNvPr id="1644" name="Google Shape;1644;p63"/>
          <p:cNvCxnSpPr/>
          <p:nvPr/>
        </p:nvCxnSpPr>
        <p:spPr>
          <a:xfrm>
            <a:off x="7193697" y="1801355"/>
            <a:ext cx="1437674" cy="1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5" name="Google Shape;1645;p63"/>
          <p:cNvCxnSpPr/>
          <p:nvPr/>
        </p:nvCxnSpPr>
        <p:spPr>
          <a:xfrm rot="10800000">
            <a:off x="6641812" y="4038158"/>
            <a:ext cx="393168" cy="434962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646" name="Google Shape;1646;p63"/>
          <p:cNvCxnSpPr/>
          <p:nvPr/>
        </p:nvCxnSpPr>
        <p:spPr>
          <a:xfrm>
            <a:off x="7033143" y="4473430"/>
            <a:ext cx="1437674" cy="1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47" name="Google Shape;1647;p63"/>
          <p:cNvSpPr txBox="1"/>
          <p:nvPr/>
        </p:nvSpPr>
        <p:spPr>
          <a:xfrm>
            <a:off x="5021389" y="3884269"/>
            <a:ext cx="54779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51%</a:t>
            </a:r>
            <a:endParaRPr b="1" sz="1400" u="sng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48" name="Google Shape;1648;p63"/>
          <p:cNvCxnSpPr/>
          <p:nvPr/>
        </p:nvCxnSpPr>
        <p:spPr>
          <a:xfrm>
            <a:off x="3849154" y="4671975"/>
            <a:ext cx="1573471" cy="0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49" name="Google Shape;1649;p63"/>
          <p:cNvCxnSpPr/>
          <p:nvPr/>
        </p:nvCxnSpPr>
        <p:spPr>
          <a:xfrm flipH="1" rot="10800000">
            <a:off x="5422625" y="4118948"/>
            <a:ext cx="282522" cy="553027"/>
          </a:xfrm>
          <a:prstGeom prst="straightConnector1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650" name="Google Shape;1650;p63"/>
          <p:cNvSpPr txBox="1"/>
          <p:nvPr/>
        </p:nvSpPr>
        <p:spPr>
          <a:xfrm>
            <a:off x="4024830" y="1133854"/>
            <a:ext cx="454791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Распределение оценок на диагностическом тестировании</a:t>
            </a:r>
            <a:endParaRPr/>
          </a:p>
        </p:txBody>
      </p:sp>
      <p:sp>
        <p:nvSpPr>
          <p:cNvPr id="1651" name="Google Shape;1651;p63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63"/>
          <p:cNvSpPr txBox="1"/>
          <p:nvPr/>
        </p:nvSpPr>
        <p:spPr>
          <a:xfrm>
            <a:off x="3871122" y="2826055"/>
            <a:ext cx="10326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Точность – 95%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Полнота – 69%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7" name="Google Shape;1657;p64"/>
          <p:cNvGraphicFramePr/>
          <p:nvPr/>
        </p:nvGraphicFramePr>
        <p:xfrm>
          <a:off x="5029199" y="172829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{FB0E1EAB-1B00-4B53-B8B0-763E65694581}</a:tableStyleId>
              </a:tblPr>
              <a:tblGrid>
                <a:gridCol w="1283100"/>
                <a:gridCol w="715300"/>
                <a:gridCol w="722675"/>
                <a:gridCol w="954325"/>
              </a:tblGrid>
              <a:tr h="408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50">
                        <a:solidFill>
                          <a:schemeClr val="lt1"/>
                        </a:solidFill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solidFill>
                            <a:schemeClr val="lt1"/>
                          </a:solidFill>
                        </a:rPr>
                        <a:t>Точность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solidFill>
                            <a:schemeClr val="lt1"/>
                          </a:solidFill>
                        </a:rPr>
                        <a:t>Полнота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000">
                          <a:solidFill>
                            <a:schemeClr val="lt1"/>
                          </a:solidFill>
                        </a:rPr>
                        <a:t>Ответов на 0</a:t>
                      </a:r>
                      <a:endParaRPr sz="1300"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</a:rPr>
                        <a:t>Задание С1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99%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90%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31%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</a:rPr>
                        <a:t>Задание С2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92%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50%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53%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</a:rPr>
                        <a:t>Задание С3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96%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84%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68%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</a:rPr>
                        <a:t>Задание С4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97%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86%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58%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</a:rPr>
                        <a:t>Задание С5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91%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31%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35%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</a:rPr>
                        <a:t>Задание С6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94%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69%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43%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1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</a:rPr>
                        <a:t>Задание С7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95%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75%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>
                          <a:solidFill>
                            <a:schemeClr val="lt1"/>
                          </a:solidFill>
                        </a:rPr>
                        <a:t>69%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</a:rPr>
                        <a:t>Среднее значение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95%</a:t>
                      </a:r>
                      <a:endParaRPr b="1" sz="14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chemeClr val="lt1"/>
                          </a:solidFill>
                        </a:rPr>
                        <a:t>69%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chemeClr val="lt1"/>
                          </a:solidFill>
                        </a:rPr>
                        <a:t>51%</a:t>
                      </a:r>
                      <a:endParaRPr/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58" name="Google Shape;1658;p64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Результаты внутреннего тестирования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64"/>
          <p:cNvSpPr txBox="1"/>
          <p:nvPr/>
        </p:nvSpPr>
        <p:spPr>
          <a:xfrm>
            <a:off x="592987" y="1685812"/>
            <a:ext cx="3251212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Данные: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Результаты школьной диагностики,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 класс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10 980 проверенных работ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 заданий с развернутым ответом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 варианта на каждое задание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Всего 39 239 ответов на 0 баллов</a:t>
            </a:r>
            <a:endParaRPr/>
          </a:p>
        </p:txBody>
      </p:sp>
      <p:sp>
        <p:nvSpPr>
          <p:cNvPr id="1660" name="Google Shape;1660;p64"/>
          <p:cNvSpPr txBox="1"/>
          <p:nvPr/>
        </p:nvSpPr>
        <p:spPr>
          <a:xfrm>
            <a:off x="592988" y="3357509"/>
            <a:ext cx="3251211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Результаты: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Построено 28 моделей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(7 заданий, 4 варианта)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-"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27 075 из 39 239 ответов </a:t>
            </a:r>
            <a:b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 0 выявлены верно (69%)</a:t>
            </a:r>
            <a:endParaRPr/>
          </a:p>
        </p:txBody>
      </p:sp>
      <p:sp>
        <p:nvSpPr>
          <p:cNvPr id="1661" name="Google Shape;1661;p64"/>
          <p:cNvSpPr txBox="1"/>
          <p:nvPr/>
        </p:nvSpPr>
        <p:spPr>
          <a:xfrm>
            <a:off x="5429195" y="1306775"/>
            <a:ext cx="290335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Точность и полнота работы моделей</a:t>
            </a:r>
            <a:endParaRPr/>
          </a:p>
        </p:txBody>
      </p:sp>
      <p:sp>
        <p:nvSpPr>
          <p:cNvPr id="1662" name="Google Shape;1662;p64"/>
          <p:cNvSpPr txBox="1"/>
          <p:nvPr/>
        </p:nvSpPr>
        <p:spPr>
          <a:xfrm>
            <a:off x="592987" y="1306775"/>
            <a:ext cx="32512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Задача</a:t>
            </a: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выявление ответов на </a:t>
            </a:r>
            <a:r>
              <a:rPr lang="ru-RU" sz="14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0 баллов</a:t>
            </a:r>
            <a:endParaRPr/>
          </a:p>
        </p:txBody>
      </p:sp>
      <p:sp>
        <p:nvSpPr>
          <p:cNvPr id="1663" name="Google Shape;1663;p64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65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9" name="Google Shape;1669;p65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Особенности экспертной разметки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670" name="Google Shape;1670;p65"/>
          <p:cNvGraphicFramePr/>
          <p:nvPr/>
        </p:nvGraphicFramePr>
        <p:xfrm>
          <a:off x="719784" y="98867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{FB0E1EAB-1B00-4B53-B8B0-763E65694581}</a:tableStyleId>
              </a:tblPr>
              <a:tblGrid>
                <a:gridCol w="789700"/>
                <a:gridCol w="645875"/>
                <a:gridCol w="667650"/>
                <a:gridCol w="4992925"/>
                <a:gridCol w="608275"/>
              </a:tblGrid>
              <a:tr h="2811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 работы</a:t>
                      </a:r>
                      <a:endParaRPr sz="1300"/>
                    </a:p>
                  </a:txBody>
                  <a:tcPr marT="45725" marB="45725" marR="91450" marL="10800">
                    <a:lnB cap="flat" cmpd="sng" w="381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Вариант</a:t>
                      </a:r>
                      <a:endParaRPr sz="1300"/>
                    </a:p>
                  </a:txBody>
                  <a:tcPr marT="45725" marB="45725" marR="91450" marL="10800">
                    <a:lnB cap="flat" cmpd="sng" w="381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Задание</a:t>
                      </a:r>
                      <a:endParaRPr sz="1300"/>
                    </a:p>
                  </a:txBody>
                  <a:tcPr marT="45725" marB="45725" marR="91450" marL="10800">
                    <a:lnB cap="flat" cmpd="sng" w="381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1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Текст ответа</a:t>
                      </a:r>
                      <a:endParaRPr sz="1300"/>
                    </a:p>
                  </a:txBody>
                  <a:tcPr marT="45725" marB="45725" marR="91450" marL="10800">
                    <a:lnB cap="flat" cmpd="sng" w="381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Оценка</a:t>
                      </a:r>
                      <a:endParaRPr/>
                    </a:p>
                  </a:txBody>
                  <a:tcPr marT="45725" marB="45725" marR="91450" marL="10800">
                    <a:lnB cap="flat" cmpd="sng" w="381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5430960</a:t>
                      </a:r>
                      <a:endParaRPr/>
                    </a:p>
                  </a:txBody>
                  <a:tcPr marT="9525" marB="0" marR="9525" marL="9525" anchor="b">
                    <a:lnT cap="flat" cmpd="sng" w="381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9603</a:t>
                      </a:r>
                      <a:endParaRPr/>
                    </a:p>
                  </a:txBody>
                  <a:tcPr marT="9525" marB="0" marR="9525" marL="9525" anchor="b">
                    <a:lnT cap="flat" cmpd="sng" w="381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T="9525" marB="0" marR="9525" marL="9525" anchor="b">
                    <a:lnT cap="flat" cmpd="sng" w="381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</a:t>
                      </a:r>
                      <a:endParaRPr/>
                    </a:p>
                  </a:txBody>
                  <a:tcPr marT="9525" marB="0" marR="9525" marL="9525" anchor="b">
                    <a:lnT cap="flat" cmpd="sng" w="381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4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>
                    <a:lnT cap="flat" cmpd="sng" w="381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</a:tr>
              <a:tr h="255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5430986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9603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4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</a:tr>
              <a:tr h="255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5430574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9603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4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</a:tr>
              <a:tr h="51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5433396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9604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да,потому что чем выше содержание этих оксидов в воздухе, тем чаще выпадают кислотные дожди, которые, в свою очередь, повышают кислотность воды в водоёмах.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4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5434660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9604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Да,потому что чем выше содержание этих оксидов в воздухе, тем чаще выпадают кислотные дожди, которые, в свою очередь, повышают кислотность воды в водоёмах.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4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3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5435143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9604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Да, данное загрязнение может привести к закислению водоемов. так как она превышает ПДК-суточную допустимую норму оксидов азота в воздухе. Выше в тексте сказано, что концентрация оксидов азота в воздухе сильно влияет ена окисление водоемов.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4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2BAE9">
                        <a:alpha val="9803"/>
                      </a:srgbClr>
                    </a:solidFill>
                  </a:tcPr>
                </a:tc>
              </a:tr>
              <a:tr h="683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5435145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9604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С2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2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Да, данное загрязнение может привести к закислению водоемов, так как она превышает ПДК-суточную допустимую норму оксидов азота в воздухе. Выше в тексте сказано, что концентрация оксидов азота в воздухе сильно влияет на окисление водоемов.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2BAE9">
                        <a:alpha val="980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14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/>
                    </a:p>
                  </a:txBody>
                  <a:tcPr marT="9525" marB="0" marR="9525" marL="9525" anchor="b">
                    <a:lnT cap="flat" cmpd="sng" w="12700">
                      <a:solidFill>
                        <a:srgbClr val="62BAE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62BAE9">
                        <a:alpha val="9803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66"/>
          <p:cNvSpPr txBox="1"/>
          <p:nvPr/>
        </p:nvSpPr>
        <p:spPr>
          <a:xfrm>
            <a:off x="102424" y="247545"/>
            <a:ext cx="78431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Семантический анализатор заданий</a:t>
            </a:r>
            <a:endParaRPr b="1"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6" name="Google Shape;1676;p66"/>
          <p:cNvGrpSpPr/>
          <p:nvPr/>
        </p:nvGrpSpPr>
        <p:grpSpPr>
          <a:xfrm>
            <a:off x="481765" y="971974"/>
            <a:ext cx="3403497" cy="3197210"/>
            <a:chOff x="318768" y="1285227"/>
            <a:chExt cx="3560618" cy="3344807"/>
          </a:xfrm>
        </p:grpSpPr>
        <p:pic>
          <p:nvPicPr>
            <p:cNvPr id="1677" name="Google Shape;1677;p66"/>
            <p:cNvPicPr preferRelativeResize="0"/>
            <p:nvPr/>
          </p:nvPicPr>
          <p:blipFill rotWithShape="1">
            <a:blip r:embed="rId3">
              <a:alphaModFix/>
            </a:blip>
            <a:srcRect b="9091" l="6902" r="7036" t="11043"/>
            <a:stretch/>
          </p:blipFill>
          <p:spPr>
            <a:xfrm>
              <a:off x="318768" y="1285227"/>
              <a:ext cx="3560618" cy="3304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8" name="Google Shape;1678;p66"/>
            <p:cNvSpPr/>
            <p:nvPr/>
          </p:nvSpPr>
          <p:spPr>
            <a:xfrm rot="2413935">
              <a:off x="1316282" y="3043554"/>
              <a:ext cx="869718" cy="1480760"/>
            </a:xfrm>
            <a:prstGeom prst="ellipse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9" name="Google Shape;1679;p66"/>
          <p:cNvSpPr/>
          <p:nvPr/>
        </p:nvSpPr>
        <p:spPr>
          <a:xfrm>
            <a:off x="5411458" y="3997036"/>
            <a:ext cx="444500" cy="592488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0" name="Google Shape;1680;p66"/>
          <p:cNvSpPr/>
          <p:nvPr/>
        </p:nvSpPr>
        <p:spPr>
          <a:xfrm>
            <a:off x="6203622" y="3810000"/>
            <a:ext cx="444500" cy="779525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66"/>
          <p:cNvSpPr txBox="1"/>
          <p:nvPr/>
        </p:nvSpPr>
        <p:spPr>
          <a:xfrm>
            <a:off x="6137971" y="3440668"/>
            <a:ext cx="57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43%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66"/>
          <p:cNvSpPr txBox="1"/>
          <p:nvPr/>
        </p:nvSpPr>
        <p:spPr>
          <a:xfrm>
            <a:off x="5345807" y="3632199"/>
            <a:ext cx="57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31%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66"/>
          <p:cNvSpPr/>
          <p:nvPr/>
        </p:nvSpPr>
        <p:spPr>
          <a:xfrm>
            <a:off x="6995785" y="4126912"/>
            <a:ext cx="444500" cy="462613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66"/>
          <p:cNvSpPr txBox="1"/>
          <p:nvPr/>
        </p:nvSpPr>
        <p:spPr>
          <a:xfrm>
            <a:off x="6930134" y="3757580"/>
            <a:ext cx="57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26%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66"/>
          <p:cNvSpPr txBox="1"/>
          <p:nvPr/>
        </p:nvSpPr>
        <p:spPr>
          <a:xfrm>
            <a:off x="5260850" y="4581637"/>
            <a:ext cx="7457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баллов</a:t>
            </a:r>
            <a:endParaRPr/>
          </a:p>
        </p:txBody>
      </p:sp>
      <p:sp>
        <p:nvSpPr>
          <p:cNvPr id="1686" name="Google Shape;1686;p66"/>
          <p:cNvSpPr txBox="1"/>
          <p:nvPr/>
        </p:nvSpPr>
        <p:spPr>
          <a:xfrm>
            <a:off x="6146600" y="4581637"/>
            <a:ext cx="59663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балл</a:t>
            </a:r>
            <a:endParaRPr/>
          </a:p>
        </p:txBody>
      </p:sp>
      <p:sp>
        <p:nvSpPr>
          <p:cNvPr id="1687" name="Google Shape;1687;p66"/>
          <p:cNvSpPr txBox="1"/>
          <p:nvPr/>
        </p:nvSpPr>
        <p:spPr>
          <a:xfrm>
            <a:off x="6880282" y="4581637"/>
            <a:ext cx="6671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балла</a:t>
            </a:r>
            <a:endParaRPr/>
          </a:p>
        </p:txBody>
      </p:sp>
      <p:sp>
        <p:nvSpPr>
          <p:cNvPr id="1688" name="Google Shape;1688;p66"/>
          <p:cNvSpPr txBox="1"/>
          <p:nvPr/>
        </p:nvSpPr>
        <p:spPr>
          <a:xfrm>
            <a:off x="4401756" y="87240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689" name="Google Shape;1689;p66"/>
          <p:cNvSpPr txBox="1"/>
          <p:nvPr/>
        </p:nvSpPr>
        <p:spPr>
          <a:xfrm>
            <a:off x="6378542" y="872407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690" name="Google Shape;1690;p66"/>
          <p:cNvSpPr txBox="1"/>
          <p:nvPr/>
        </p:nvSpPr>
        <p:spPr>
          <a:xfrm>
            <a:off x="6378542" y="20206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691" name="Google Shape;1691;p66"/>
          <p:cNvSpPr txBox="1"/>
          <p:nvPr/>
        </p:nvSpPr>
        <p:spPr>
          <a:xfrm>
            <a:off x="4401756" y="2020644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1692" name="Google Shape;1692;p66"/>
          <p:cNvSpPr txBox="1"/>
          <p:nvPr/>
        </p:nvSpPr>
        <p:spPr>
          <a:xfrm>
            <a:off x="1090906" y="4199762"/>
            <a:ext cx="218521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Карта семантической близости </a:t>
            </a:r>
            <a:br>
              <a:rPr b="1" lang="ru-RU" sz="12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12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вариантов заданий</a:t>
            </a:r>
            <a:endParaRPr/>
          </a:p>
        </p:txBody>
      </p:sp>
      <p:sp>
        <p:nvSpPr>
          <p:cNvPr id="1693" name="Google Shape;1693;p66"/>
          <p:cNvSpPr txBox="1"/>
          <p:nvPr/>
        </p:nvSpPr>
        <p:spPr>
          <a:xfrm>
            <a:off x="7877397" y="278322"/>
            <a:ext cx="9989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Точность – 99%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Полнота – 90%</a:t>
            </a:r>
            <a:endParaRPr/>
          </a:p>
        </p:txBody>
      </p:sp>
      <p:sp>
        <p:nvSpPr>
          <p:cNvPr id="1694" name="Google Shape;1694;p66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5" name="Google Shape;169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0653" y="958212"/>
            <a:ext cx="1666995" cy="114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2820" y="2269463"/>
            <a:ext cx="1632021" cy="1079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1544" y="945648"/>
            <a:ext cx="1628780" cy="1068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6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3771" y="2174205"/>
            <a:ext cx="1745078" cy="1177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67"/>
          <p:cNvSpPr txBox="1"/>
          <p:nvPr/>
        </p:nvSpPr>
        <p:spPr>
          <a:xfrm>
            <a:off x="4012570" y="719282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1704" name="Google Shape;1704;p67"/>
          <p:cNvSpPr txBox="1"/>
          <p:nvPr/>
        </p:nvSpPr>
        <p:spPr>
          <a:xfrm>
            <a:off x="6627322" y="71592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1705" name="Google Shape;1705;p67"/>
          <p:cNvSpPr txBox="1"/>
          <p:nvPr/>
        </p:nvSpPr>
        <p:spPr>
          <a:xfrm>
            <a:off x="6627322" y="1940493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1706" name="Google Shape;1706;p67"/>
          <p:cNvSpPr txBox="1"/>
          <p:nvPr/>
        </p:nvSpPr>
        <p:spPr>
          <a:xfrm>
            <a:off x="4012570" y="1068416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grpSp>
        <p:nvGrpSpPr>
          <p:cNvPr id="1707" name="Google Shape;1707;p67"/>
          <p:cNvGrpSpPr/>
          <p:nvPr/>
        </p:nvGrpSpPr>
        <p:grpSpPr>
          <a:xfrm>
            <a:off x="324716" y="830275"/>
            <a:ext cx="3560618" cy="3304298"/>
            <a:chOff x="324716" y="1285227"/>
            <a:chExt cx="3560618" cy="3304298"/>
          </a:xfrm>
        </p:grpSpPr>
        <p:pic>
          <p:nvPicPr>
            <p:cNvPr id="1708" name="Google Shape;1708;p67"/>
            <p:cNvPicPr preferRelativeResize="0"/>
            <p:nvPr/>
          </p:nvPicPr>
          <p:blipFill rotWithShape="1">
            <a:blip r:embed="rId3">
              <a:alphaModFix/>
            </a:blip>
            <a:srcRect b="9091" l="6902" r="7036" t="11043"/>
            <a:stretch/>
          </p:blipFill>
          <p:spPr>
            <a:xfrm>
              <a:off x="324716" y="1285227"/>
              <a:ext cx="3560618" cy="3304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9" name="Google Shape;1709;p67"/>
            <p:cNvSpPr/>
            <p:nvPr/>
          </p:nvSpPr>
          <p:spPr>
            <a:xfrm>
              <a:off x="971550" y="1358900"/>
              <a:ext cx="1936750" cy="1720850"/>
            </a:xfrm>
            <a:custGeom>
              <a:rect b="b" l="l" r="r" t="t"/>
              <a:pathLst>
                <a:path extrusionOk="0" h="1720850" w="1936750">
                  <a:moveTo>
                    <a:pt x="1701800" y="44450"/>
                  </a:moveTo>
                  <a:lnTo>
                    <a:pt x="1701800" y="44450"/>
                  </a:lnTo>
                  <a:cubicBezTo>
                    <a:pt x="1710267" y="63500"/>
                    <a:pt x="1720188" y="81968"/>
                    <a:pt x="1727200" y="101600"/>
                  </a:cubicBezTo>
                  <a:cubicBezTo>
                    <a:pt x="1730830" y="111764"/>
                    <a:pt x="1731209" y="122814"/>
                    <a:pt x="1733550" y="133350"/>
                  </a:cubicBezTo>
                  <a:cubicBezTo>
                    <a:pt x="1741161" y="167600"/>
                    <a:pt x="1739866" y="152196"/>
                    <a:pt x="1746250" y="190500"/>
                  </a:cubicBezTo>
                  <a:cubicBezTo>
                    <a:pt x="1748711" y="205263"/>
                    <a:pt x="1750483" y="220133"/>
                    <a:pt x="1752600" y="234950"/>
                  </a:cubicBezTo>
                  <a:cubicBezTo>
                    <a:pt x="1755050" y="337849"/>
                    <a:pt x="1755657" y="493881"/>
                    <a:pt x="1765300" y="609600"/>
                  </a:cubicBezTo>
                  <a:cubicBezTo>
                    <a:pt x="1766543" y="624515"/>
                    <a:pt x="1769672" y="639214"/>
                    <a:pt x="1771650" y="654050"/>
                  </a:cubicBezTo>
                  <a:cubicBezTo>
                    <a:pt x="1773905" y="670965"/>
                    <a:pt x="1774424" y="688164"/>
                    <a:pt x="1778000" y="704850"/>
                  </a:cubicBezTo>
                  <a:cubicBezTo>
                    <a:pt x="1815736" y="880951"/>
                    <a:pt x="1768336" y="608768"/>
                    <a:pt x="1797050" y="781050"/>
                  </a:cubicBezTo>
                  <a:cubicBezTo>
                    <a:pt x="1799800" y="836048"/>
                    <a:pt x="1797721" y="892018"/>
                    <a:pt x="1809750" y="946150"/>
                  </a:cubicBezTo>
                  <a:cubicBezTo>
                    <a:pt x="1811202" y="952684"/>
                    <a:pt x="1814261" y="958764"/>
                    <a:pt x="1816100" y="965200"/>
                  </a:cubicBezTo>
                  <a:cubicBezTo>
                    <a:pt x="1818498" y="973591"/>
                    <a:pt x="1819012" y="982578"/>
                    <a:pt x="1822450" y="990600"/>
                  </a:cubicBezTo>
                  <a:cubicBezTo>
                    <a:pt x="1825456" y="997615"/>
                    <a:pt x="1831737" y="1002824"/>
                    <a:pt x="1835150" y="1009650"/>
                  </a:cubicBezTo>
                  <a:cubicBezTo>
                    <a:pt x="1861427" y="1062204"/>
                    <a:pt x="1814559" y="988032"/>
                    <a:pt x="1854200" y="1054100"/>
                  </a:cubicBezTo>
                  <a:cubicBezTo>
                    <a:pt x="1862053" y="1067188"/>
                    <a:pt x="1871133" y="1079500"/>
                    <a:pt x="1879600" y="1092200"/>
                  </a:cubicBezTo>
                  <a:cubicBezTo>
                    <a:pt x="1883833" y="1098550"/>
                    <a:pt x="1889887" y="1104010"/>
                    <a:pt x="1892300" y="1111250"/>
                  </a:cubicBezTo>
                  <a:cubicBezTo>
                    <a:pt x="1907413" y="1156590"/>
                    <a:pt x="1897574" y="1138211"/>
                    <a:pt x="1917700" y="1168400"/>
                  </a:cubicBezTo>
                  <a:cubicBezTo>
                    <a:pt x="1932112" y="1240458"/>
                    <a:pt x="1925165" y="1210959"/>
                    <a:pt x="1936750" y="1257300"/>
                  </a:cubicBezTo>
                  <a:cubicBezTo>
                    <a:pt x="1934633" y="1320800"/>
                    <a:pt x="1934244" y="1384381"/>
                    <a:pt x="1930400" y="1447800"/>
                  </a:cubicBezTo>
                  <a:cubicBezTo>
                    <a:pt x="1929995" y="1454481"/>
                    <a:pt x="1927043" y="1460863"/>
                    <a:pt x="1924050" y="1466850"/>
                  </a:cubicBezTo>
                  <a:cubicBezTo>
                    <a:pt x="1917379" y="1480191"/>
                    <a:pt x="1903790" y="1496013"/>
                    <a:pt x="1892300" y="1504950"/>
                  </a:cubicBezTo>
                  <a:cubicBezTo>
                    <a:pt x="1880252" y="1514321"/>
                    <a:pt x="1854200" y="1530350"/>
                    <a:pt x="1854200" y="1530350"/>
                  </a:cubicBezTo>
                  <a:cubicBezTo>
                    <a:pt x="1833033" y="1562100"/>
                    <a:pt x="1847850" y="1545167"/>
                    <a:pt x="1803400" y="1574800"/>
                  </a:cubicBezTo>
                  <a:lnTo>
                    <a:pt x="1784350" y="1587500"/>
                  </a:lnTo>
                  <a:cubicBezTo>
                    <a:pt x="1778000" y="1591733"/>
                    <a:pt x="1772704" y="1598349"/>
                    <a:pt x="1765300" y="1600200"/>
                  </a:cubicBezTo>
                  <a:lnTo>
                    <a:pt x="1739900" y="1606550"/>
                  </a:lnTo>
                  <a:cubicBezTo>
                    <a:pt x="1733550" y="1610783"/>
                    <a:pt x="1727676" y="1615837"/>
                    <a:pt x="1720850" y="1619250"/>
                  </a:cubicBezTo>
                  <a:cubicBezTo>
                    <a:pt x="1705218" y="1627066"/>
                    <a:pt x="1678333" y="1629511"/>
                    <a:pt x="1663700" y="1631950"/>
                  </a:cubicBezTo>
                  <a:cubicBezTo>
                    <a:pt x="1519736" y="1617554"/>
                    <a:pt x="1557254" y="1618706"/>
                    <a:pt x="1314450" y="1631950"/>
                  </a:cubicBezTo>
                  <a:cubicBezTo>
                    <a:pt x="1302415" y="1632606"/>
                    <a:pt x="1216437" y="1651921"/>
                    <a:pt x="1200150" y="1657350"/>
                  </a:cubicBezTo>
                  <a:cubicBezTo>
                    <a:pt x="1193800" y="1659467"/>
                    <a:pt x="1187634" y="1662248"/>
                    <a:pt x="1181100" y="1663700"/>
                  </a:cubicBezTo>
                  <a:cubicBezTo>
                    <a:pt x="1124965" y="1676174"/>
                    <a:pt x="1161880" y="1663748"/>
                    <a:pt x="1117600" y="1676400"/>
                  </a:cubicBezTo>
                  <a:cubicBezTo>
                    <a:pt x="1075025" y="1688564"/>
                    <a:pt x="1123209" y="1680358"/>
                    <a:pt x="1047750" y="1695450"/>
                  </a:cubicBezTo>
                  <a:cubicBezTo>
                    <a:pt x="1026583" y="1699683"/>
                    <a:pt x="1004728" y="1701324"/>
                    <a:pt x="984250" y="1708150"/>
                  </a:cubicBezTo>
                  <a:cubicBezTo>
                    <a:pt x="977900" y="1710267"/>
                    <a:pt x="971816" y="1713482"/>
                    <a:pt x="965200" y="1714500"/>
                  </a:cubicBezTo>
                  <a:cubicBezTo>
                    <a:pt x="944175" y="1717735"/>
                    <a:pt x="922867" y="1718733"/>
                    <a:pt x="901700" y="1720850"/>
                  </a:cubicBezTo>
                  <a:cubicBezTo>
                    <a:pt x="840317" y="1716617"/>
                    <a:pt x="777242" y="1723073"/>
                    <a:pt x="717550" y="1708150"/>
                  </a:cubicBezTo>
                  <a:cubicBezTo>
                    <a:pt x="709083" y="1706033"/>
                    <a:pt x="700541" y="1704198"/>
                    <a:pt x="692150" y="1701800"/>
                  </a:cubicBezTo>
                  <a:cubicBezTo>
                    <a:pt x="685714" y="1699961"/>
                    <a:pt x="679664" y="1696763"/>
                    <a:pt x="673100" y="1695450"/>
                  </a:cubicBezTo>
                  <a:cubicBezTo>
                    <a:pt x="658424" y="1692515"/>
                    <a:pt x="643326" y="1692035"/>
                    <a:pt x="628650" y="1689100"/>
                  </a:cubicBezTo>
                  <a:cubicBezTo>
                    <a:pt x="531789" y="1669728"/>
                    <a:pt x="613461" y="1686579"/>
                    <a:pt x="552450" y="1663700"/>
                  </a:cubicBezTo>
                  <a:cubicBezTo>
                    <a:pt x="544278" y="1660636"/>
                    <a:pt x="535222" y="1660414"/>
                    <a:pt x="527050" y="1657350"/>
                  </a:cubicBezTo>
                  <a:cubicBezTo>
                    <a:pt x="518187" y="1654026"/>
                    <a:pt x="510782" y="1647141"/>
                    <a:pt x="501650" y="1644650"/>
                  </a:cubicBezTo>
                  <a:cubicBezTo>
                    <a:pt x="487210" y="1640712"/>
                    <a:pt x="472017" y="1640417"/>
                    <a:pt x="457200" y="1638300"/>
                  </a:cubicBezTo>
                  <a:cubicBezTo>
                    <a:pt x="414867" y="1640417"/>
                    <a:pt x="372427" y="1640978"/>
                    <a:pt x="330200" y="1644650"/>
                  </a:cubicBezTo>
                  <a:cubicBezTo>
                    <a:pt x="323532" y="1645230"/>
                    <a:pt x="317137" y="1648007"/>
                    <a:pt x="311150" y="1651000"/>
                  </a:cubicBezTo>
                  <a:cubicBezTo>
                    <a:pt x="304324" y="1654413"/>
                    <a:pt x="299074" y="1660600"/>
                    <a:pt x="292100" y="1663700"/>
                  </a:cubicBezTo>
                  <a:cubicBezTo>
                    <a:pt x="279867" y="1669137"/>
                    <a:pt x="266700" y="1672167"/>
                    <a:pt x="254000" y="1676400"/>
                  </a:cubicBezTo>
                  <a:lnTo>
                    <a:pt x="234950" y="1682750"/>
                  </a:lnTo>
                  <a:lnTo>
                    <a:pt x="215900" y="1689100"/>
                  </a:lnTo>
                  <a:lnTo>
                    <a:pt x="196850" y="1695450"/>
                  </a:lnTo>
                  <a:cubicBezTo>
                    <a:pt x="185807" y="1693872"/>
                    <a:pt x="148696" y="1691275"/>
                    <a:pt x="133350" y="1682750"/>
                  </a:cubicBezTo>
                  <a:cubicBezTo>
                    <a:pt x="111377" y="1670543"/>
                    <a:pt x="92159" y="1657450"/>
                    <a:pt x="76200" y="1638300"/>
                  </a:cubicBezTo>
                  <a:cubicBezTo>
                    <a:pt x="49742" y="1606550"/>
                    <a:pt x="79375" y="1629833"/>
                    <a:pt x="44450" y="1606550"/>
                  </a:cubicBezTo>
                  <a:cubicBezTo>
                    <a:pt x="40217" y="1600200"/>
                    <a:pt x="34850" y="1594474"/>
                    <a:pt x="31750" y="1587500"/>
                  </a:cubicBezTo>
                  <a:cubicBezTo>
                    <a:pt x="26313" y="1575267"/>
                    <a:pt x="26476" y="1560539"/>
                    <a:pt x="19050" y="1549400"/>
                  </a:cubicBezTo>
                  <a:cubicBezTo>
                    <a:pt x="2637" y="1524781"/>
                    <a:pt x="8763" y="1537590"/>
                    <a:pt x="0" y="1511300"/>
                  </a:cubicBezTo>
                  <a:cubicBezTo>
                    <a:pt x="2117" y="1488017"/>
                    <a:pt x="326" y="1464040"/>
                    <a:pt x="6350" y="1441450"/>
                  </a:cubicBezTo>
                  <a:cubicBezTo>
                    <a:pt x="9077" y="1431224"/>
                    <a:pt x="18512" y="1424085"/>
                    <a:pt x="25400" y="1416050"/>
                  </a:cubicBezTo>
                  <a:cubicBezTo>
                    <a:pt x="53227" y="1383585"/>
                    <a:pt x="34105" y="1408796"/>
                    <a:pt x="63500" y="1384300"/>
                  </a:cubicBezTo>
                  <a:cubicBezTo>
                    <a:pt x="104973" y="1349739"/>
                    <a:pt x="59556" y="1381894"/>
                    <a:pt x="101600" y="1339850"/>
                  </a:cubicBezTo>
                  <a:cubicBezTo>
                    <a:pt x="106996" y="1334454"/>
                    <a:pt x="114300" y="1331383"/>
                    <a:pt x="120650" y="1327150"/>
                  </a:cubicBezTo>
                  <a:cubicBezTo>
                    <a:pt x="133012" y="1290064"/>
                    <a:pt x="117327" y="1324123"/>
                    <a:pt x="146050" y="1295400"/>
                  </a:cubicBezTo>
                  <a:cubicBezTo>
                    <a:pt x="151446" y="1290004"/>
                    <a:pt x="153354" y="1281746"/>
                    <a:pt x="158750" y="1276350"/>
                  </a:cubicBezTo>
                  <a:cubicBezTo>
                    <a:pt x="166234" y="1268866"/>
                    <a:pt x="176115" y="1264188"/>
                    <a:pt x="184150" y="1257300"/>
                  </a:cubicBezTo>
                  <a:cubicBezTo>
                    <a:pt x="226931" y="1220630"/>
                    <a:pt x="180146" y="1253619"/>
                    <a:pt x="222250" y="1225550"/>
                  </a:cubicBezTo>
                  <a:cubicBezTo>
                    <a:pt x="226483" y="1219200"/>
                    <a:pt x="228478" y="1210545"/>
                    <a:pt x="234950" y="1206500"/>
                  </a:cubicBezTo>
                  <a:cubicBezTo>
                    <a:pt x="246302" y="1199405"/>
                    <a:pt x="273050" y="1193800"/>
                    <a:pt x="273050" y="1193800"/>
                  </a:cubicBezTo>
                  <a:cubicBezTo>
                    <a:pt x="287094" y="1179756"/>
                    <a:pt x="293469" y="1170891"/>
                    <a:pt x="311150" y="1162050"/>
                  </a:cubicBezTo>
                  <a:cubicBezTo>
                    <a:pt x="317137" y="1159057"/>
                    <a:pt x="323850" y="1157817"/>
                    <a:pt x="330200" y="1155700"/>
                  </a:cubicBezTo>
                  <a:cubicBezTo>
                    <a:pt x="366516" y="1119384"/>
                    <a:pt x="330074" y="1151810"/>
                    <a:pt x="374650" y="1123950"/>
                  </a:cubicBezTo>
                  <a:cubicBezTo>
                    <a:pt x="383625" y="1118341"/>
                    <a:pt x="391380" y="1110969"/>
                    <a:pt x="400050" y="1104900"/>
                  </a:cubicBezTo>
                  <a:cubicBezTo>
                    <a:pt x="412554" y="1096147"/>
                    <a:pt x="425939" y="1088658"/>
                    <a:pt x="438150" y="1079500"/>
                  </a:cubicBezTo>
                  <a:cubicBezTo>
                    <a:pt x="455083" y="1066800"/>
                    <a:pt x="471338" y="1053141"/>
                    <a:pt x="488950" y="1041400"/>
                  </a:cubicBezTo>
                  <a:cubicBezTo>
                    <a:pt x="495300" y="1037167"/>
                    <a:pt x="501374" y="1032486"/>
                    <a:pt x="508000" y="1028700"/>
                  </a:cubicBezTo>
                  <a:cubicBezTo>
                    <a:pt x="516219" y="1024004"/>
                    <a:pt x="525697" y="1021502"/>
                    <a:pt x="533400" y="1016000"/>
                  </a:cubicBezTo>
                  <a:cubicBezTo>
                    <a:pt x="540708" y="1010780"/>
                    <a:pt x="545142" y="1002170"/>
                    <a:pt x="552450" y="996950"/>
                  </a:cubicBezTo>
                  <a:cubicBezTo>
                    <a:pt x="560153" y="991448"/>
                    <a:pt x="569823" y="989267"/>
                    <a:pt x="577850" y="984250"/>
                  </a:cubicBezTo>
                  <a:cubicBezTo>
                    <a:pt x="621785" y="956790"/>
                    <a:pt x="584874" y="971325"/>
                    <a:pt x="622300" y="958850"/>
                  </a:cubicBezTo>
                  <a:cubicBezTo>
                    <a:pt x="688358" y="892792"/>
                    <a:pt x="598515" y="980144"/>
                    <a:pt x="660400" y="927100"/>
                  </a:cubicBezTo>
                  <a:cubicBezTo>
                    <a:pt x="669491" y="919308"/>
                    <a:pt x="676221" y="908884"/>
                    <a:pt x="685800" y="901700"/>
                  </a:cubicBezTo>
                  <a:cubicBezTo>
                    <a:pt x="725333" y="872050"/>
                    <a:pt x="723335" y="874372"/>
                    <a:pt x="755650" y="863600"/>
                  </a:cubicBezTo>
                  <a:cubicBezTo>
                    <a:pt x="766233" y="855133"/>
                    <a:pt x="777200" y="847125"/>
                    <a:pt x="787400" y="838200"/>
                  </a:cubicBezTo>
                  <a:cubicBezTo>
                    <a:pt x="794158" y="832286"/>
                    <a:pt x="799361" y="824663"/>
                    <a:pt x="806450" y="819150"/>
                  </a:cubicBezTo>
                  <a:cubicBezTo>
                    <a:pt x="818498" y="809779"/>
                    <a:pt x="832339" y="802908"/>
                    <a:pt x="844550" y="793750"/>
                  </a:cubicBezTo>
                  <a:lnTo>
                    <a:pt x="895350" y="755650"/>
                  </a:lnTo>
                  <a:cubicBezTo>
                    <a:pt x="903817" y="749300"/>
                    <a:pt x="913266" y="744084"/>
                    <a:pt x="920750" y="736600"/>
                  </a:cubicBezTo>
                  <a:cubicBezTo>
                    <a:pt x="929217" y="728133"/>
                    <a:pt x="937059" y="718992"/>
                    <a:pt x="946150" y="711200"/>
                  </a:cubicBezTo>
                  <a:cubicBezTo>
                    <a:pt x="951944" y="706233"/>
                    <a:pt x="959496" y="703570"/>
                    <a:pt x="965200" y="698500"/>
                  </a:cubicBezTo>
                  <a:cubicBezTo>
                    <a:pt x="978624" y="686568"/>
                    <a:pt x="988932" y="671176"/>
                    <a:pt x="1003300" y="660400"/>
                  </a:cubicBezTo>
                  <a:cubicBezTo>
                    <a:pt x="1011767" y="654050"/>
                    <a:pt x="1020088" y="647501"/>
                    <a:pt x="1028700" y="641350"/>
                  </a:cubicBezTo>
                  <a:cubicBezTo>
                    <a:pt x="1034910" y="636914"/>
                    <a:pt x="1041956" y="633617"/>
                    <a:pt x="1047750" y="628650"/>
                  </a:cubicBezTo>
                  <a:cubicBezTo>
                    <a:pt x="1056841" y="620858"/>
                    <a:pt x="1063571" y="610434"/>
                    <a:pt x="1073150" y="603250"/>
                  </a:cubicBezTo>
                  <a:cubicBezTo>
                    <a:pt x="1093072" y="588309"/>
                    <a:pt x="1100594" y="594856"/>
                    <a:pt x="1117600" y="577850"/>
                  </a:cubicBezTo>
                  <a:cubicBezTo>
                    <a:pt x="1125084" y="570366"/>
                    <a:pt x="1130581" y="561120"/>
                    <a:pt x="1136650" y="552450"/>
                  </a:cubicBezTo>
                  <a:cubicBezTo>
                    <a:pt x="1145403" y="539946"/>
                    <a:pt x="1151257" y="525143"/>
                    <a:pt x="1162050" y="514350"/>
                  </a:cubicBezTo>
                  <a:cubicBezTo>
                    <a:pt x="1168400" y="508000"/>
                    <a:pt x="1175587" y="502389"/>
                    <a:pt x="1181100" y="495300"/>
                  </a:cubicBezTo>
                  <a:cubicBezTo>
                    <a:pt x="1190471" y="483252"/>
                    <a:pt x="1195707" y="467993"/>
                    <a:pt x="1206500" y="457200"/>
                  </a:cubicBezTo>
                  <a:cubicBezTo>
                    <a:pt x="1230946" y="432754"/>
                    <a:pt x="1218078" y="443131"/>
                    <a:pt x="1244600" y="425450"/>
                  </a:cubicBezTo>
                  <a:cubicBezTo>
                    <a:pt x="1253067" y="412750"/>
                    <a:pt x="1267222" y="399653"/>
                    <a:pt x="1270000" y="387350"/>
                  </a:cubicBezTo>
                  <a:cubicBezTo>
                    <a:pt x="1272778" y="375047"/>
                    <a:pt x="1263121" y="366844"/>
                    <a:pt x="1261269" y="351631"/>
                  </a:cubicBezTo>
                  <a:cubicBezTo>
                    <a:pt x="1259417" y="336418"/>
                    <a:pt x="1257433" y="314060"/>
                    <a:pt x="1258888" y="296069"/>
                  </a:cubicBezTo>
                  <a:cubicBezTo>
                    <a:pt x="1260343" y="278078"/>
                    <a:pt x="1258094" y="261409"/>
                    <a:pt x="1270000" y="243682"/>
                  </a:cubicBezTo>
                  <a:cubicBezTo>
                    <a:pt x="1281906" y="225955"/>
                    <a:pt x="1323975" y="196056"/>
                    <a:pt x="1330325" y="189706"/>
                  </a:cubicBezTo>
                  <a:cubicBezTo>
                    <a:pt x="1344613" y="146841"/>
                    <a:pt x="1330061" y="164968"/>
                    <a:pt x="1338263" y="150813"/>
                  </a:cubicBezTo>
                  <a:cubicBezTo>
                    <a:pt x="1346465" y="136658"/>
                    <a:pt x="1362472" y="117475"/>
                    <a:pt x="1379537" y="104775"/>
                  </a:cubicBezTo>
                  <a:cubicBezTo>
                    <a:pt x="1396603" y="92075"/>
                    <a:pt x="1423722" y="83872"/>
                    <a:pt x="1440656" y="74612"/>
                  </a:cubicBezTo>
                  <a:cubicBezTo>
                    <a:pt x="1457590" y="65352"/>
                    <a:pt x="1470422" y="53446"/>
                    <a:pt x="1481138" y="49213"/>
                  </a:cubicBezTo>
                  <a:cubicBezTo>
                    <a:pt x="1491854" y="44980"/>
                    <a:pt x="1498865" y="50007"/>
                    <a:pt x="1504950" y="49213"/>
                  </a:cubicBezTo>
                  <a:cubicBezTo>
                    <a:pt x="1511035" y="48419"/>
                    <a:pt x="1509183" y="48419"/>
                    <a:pt x="1517650" y="44450"/>
                  </a:cubicBezTo>
                  <a:cubicBezTo>
                    <a:pt x="1526117" y="40481"/>
                    <a:pt x="1527111" y="39719"/>
                    <a:pt x="1555750" y="25400"/>
                  </a:cubicBezTo>
                  <a:cubicBezTo>
                    <a:pt x="1562576" y="21987"/>
                    <a:pt x="1567974" y="16113"/>
                    <a:pt x="1574800" y="12700"/>
                  </a:cubicBezTo>
                  <a:cubicBezTo>
                    <a:pt x="1583910" y="8145"/>
                    <a:pt x="1611112" y="2035"/>
                    <a:pt x="1619250" y="0"/>
                  </a:cubicBezTo>
                  <a:cubicBezTo>
                    <a:pt x="1640417" y="2117"/>
                    <a:pt x="1662023" y="1567"/>
                    <a:pt x="1682750" y="6350"/>
                  </a:cubicBezTo>
                  <a:cubicBezTo>
                    <a:pt x="1701441" y="10663"/>
                    <a:pt x="1704276" y="25320"/>
                    <a:pt x="1714500" y="38100"/>
                  </a:cubicBezTo>
                  <a:cubicBezTo>
                    <a:pt x="1718240" y="42775"/>
                    <a:pt x="1703917" y="43392"/>
                    <a:pt x="1701800" y="4445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0" name="Google Shape;1710;p67"/>
          <p:cNvSpPr/>
          <p:nvPr/>
        </p:nvSpPr>
        <p:spPr>
          <a:xfrm>
            <a:off x="6306015" y="3632199"/>
            <a:ext cx="444500" cy="957325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67"/>
          <p:cNvSpPr/>
          <p:nvPr/>
        </p:nvSpPr>
        <p:spPr>
          <a:xfrm>
            <a:off x="7098179" y="3943350"/>
            <a:ext cx="444500" cy="646175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67"/>
          <p:cNvSpPr txBox="1"/>
          <p:nvPr/>
        </p:nvSpPr>
        <p:spPr>
          <a:xfrm>
            <a:off x="7032528" y="3574018"/>
            <a:ext cx="57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36%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67"/>
          <p:cNvSpPr txBox="1"/>
          <p:nvPr/>
        </p:nvSpPr>
        <p:spPr>
          <a:xfrm>
            <a:off x="6240364" y="3262867"/>
            <a:ext cx="575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53%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67"/>
          <p:cNvSpPr/>
          <p:nvPr/>
        </p:nvSpPr>
        <p:spPr>
          <a:xfrm>
            <a:off x="7890342" y="4379119"/>
            <a:ext cx="444500" cy="210406"/>
          </a:xfrm>
          <a:prstGeom prst="rect">
            <a:avLst/>
          </a:prstGeom>
          <a:solidFill>
            <a:srgbClr val="62BAE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67"/>
          <p:cNvSpPr txBox="1"/>
          <p:nvPr/>
        </p:nvSpPr>
        <p:spPr>
          <a:xfrm>
            <a:off x="7821485" y="4009787"/>
            <a:ext cx="582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11%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67"/>
          <p:cNvSpPr txBox="1"/>
          <p:nvPr/>
        </p:nvSpPr>
        <p:spPr>
          <a:xfrm>
            <a:off x="6155407" y="4581637"/>
            <a:ext cx="74571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баллов</a:t>
            </a:r>
            <a:endParaRPr/>
          </a:p>
        </p:txBody>
      </p:sp>
      <p:sp>
        <p:nvSpPr>
          <p:cNvPr id="1717" name="Google Shape;1717;p67"/>
          <p:cNvSpPr txBox="1"/>
          <p:nvPr/>
        </p:nvSpPr>
        <p:spPr>
          <a:xfrm>
            <a:off x="7041157" y="4581637"/>
            <a:ext cx="59663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 балл</a:t>
            </a:r>
            <a:endParaRPr/>
          </a:p>
        </p:txBody>
      </p:sp>
      <p:sp>
        <p:nvSpPr>
          <p:cNvPr id="1718" name="Google Shape;1718;p67"/>
          <p:cNvSpPr txBox="1"/>
          <p:nvPr/>
        </p:nvSpPr>
        <p:spPr>
          <a:xfrm>
            <a:off x="7774839" y="4581637"/>
            <a:ext cx="6671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балла</a:t>
            </a:r>
            <a:endParaRPr/>
          </a:p>
        </p:txBody>
      </p:sp>
      <p:sp>
        <p:nvSpPr>
          <p:cNvPr id="1719" name="Google Shape;1719;p67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67"/>
          <p:cNvSpPr txBox="1"/>
          <p:nvPr/>
        </p:nvSpPr>
        <p:spPr>
          <a:xfrm>
            <a:off x="102424" y="148269"/>
            <a:ext cx="7843158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Семантический анализатор заданий</a:t>
            </a:r>
            <a:endParaRPr b="1" sz="2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67"/>
          <p:cNvSpPr txBox="1"/>
          <p:nvPr/>
        </p:nvSpPr>
        <p:spPr>
          <a:xfrm>
            <a:off x="7877397" y="278322"/>
            <a:ext cx="99899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Точность – 92%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0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Полнота – 50%</a:t>
            </a:r>
            <a:endParaRPr/>
          </a:p>
        </p:txBody>
      </p:sp>
      <p:sp>
        <p:nvSpPr>
          <p:cNvPr id="1722" name="Google Shape;1722;p67"/>
          <p:cNvSpPr txBox="1"/>
          <p:nvPr/>
        </p:nvSpPr>
        <p:spPr>
          <a:xfrm>
            <a:off x="324725" y="4253500"/>
            <a:ext cx="356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2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Карта семантической близости </a:t>
            </a:r>
            <a:br>
              <a:rPr b="1" lang="ru-RU" sz="12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1200">
                <a:solidFill>
                  <a:srgbClr val="A0D6F2"/>
                </a:solidFill>
                <a:latin typeface="Calibri"/>
                <a:ea typeface="Calibri"/>
                <a:cs typeface="Calibri"/>
                <a:sym typeface="Calibri"/>
              </a:rPr>
              <a:t>вариантов заданий</a:t>
            </a:r>
            <a:endParaRPr/>
          </a:p>
        </p:txBody>
      </p:sp>
      <p:pic>
        <p:nvPicPr>
          <p:cNvPr id="1723" name="Google Shape;172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1142" y="846931"/>
            <a:ext cx="1964873" cy="21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65239" y="1235543"/>
            <a:ext cx="1492470" cy="265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01124" y="789882"/>
            <a:ext cx="2143050" cy="1123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29008" y="2147480"/>
            <a:ext cx="2075734" cy="1224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приложения</a:t>
            </a:r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ABBYY Compreno</a:t>
            </a:r>
            <a:endParaRPr/>
          </a:p>
        </p:txBody>
      </p:sp>
      <p:sp>
        <p:nvSpPr>
          <p:cNvPr id="185" name="Google Shape;185;p23"/>
          <p:cNvSpPr txBox="1"/>
          <p:nvPr/>
        </p:nvSpPr>
        <p:spPr>
          <a:xfrm>
            <a:off x="429685" y="1275598"/>
            <a:ext cx="6250515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Решает задачу извлечения сущностей и фактов: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для каждого предложения строит дерево разбора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правилам ищет в дереве сущности, например персоны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177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 шаблонам из онтологии собирает факты с аргументами, например факт публикации – это использование глаголов «написать», «опубликовать» и т.п. и упоминания, кто, где, когда и что опубликовал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9685" y="3020480"/>
            <a:ext cx="5132242" cy="145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9225" y="3020480"/>
            <a:ext cx="3071133" cy="145413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1443939" y="4474615"/>
            <a:ext cx="310373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Семантико-синтаксическое дерево предложения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6755948" y="4474615"/>
            <a:ext cx="115768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Часть онтологии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429685" y="2482908"/>
            <a:ext cx="557466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Правила и онтологии создают сотрудники ABBYY, клиенты к ним доступа не имеют.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68"/>
          <p:cNvSpPr txBox="1"/>
          <p:nvPr/>
        </p:nvSpPr>
        <p:spPr>
          <a:xfrm>
            <a:off x="102424" y="232305"/>
            <a:ext cx="7704430" cy="5232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Требования к запуску модуля 2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68"/>
          <p:cNvSpPr txBox="1"/>
          <p:nvPr/>
        </p:nvSpPr>
        <p:spPr>
          <a:xfrm>
            <a:off x="224280" y="1680578"/>
            <a:ext cx="3937251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1. Обучить модели по всем заданиям с учетом имеющихся данных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 Изменить существующие процессы проверки свободных ответов:</a:t>
            </a:r>
            <a:endParaRPr/>
          </a:p>
          <a:p>
            <a:pPr indent="-285750" lvl="1" marL="742950" marR="0" rtl="0" algn="l">
              <a:spcBef>
                <a:spcPts val="600"/>
              </a:spcBef>
              <a:spcAft>
                <a:spcPts val="0"/>
              </a:spcAft>
              <a:buClr>
                <a:srgbClr val="62BAE9"/>
              </a:buClr>
              <a:buSzPts val="1400"/>
              <a:buFont typeface="Arial"/>
              <a:buChar char="•"/>
            </a:pPr>
            <a:r>
              <a:rPr b="0" i="0" lang="ru-RU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 первоначальном этапе – проводить ручную проверку заданий</a:t>
            </a:r>
            <a:endParaRPr/>
          </a:p>
          <a:p>
            <a:pPr indent="-285750" lvl="1" marL="742950" marR="0" rtl="0" algn="l">
              <a:spcBef>
                <a:spcPts val="600"/>
              </a:spcBef>
              <a:spcAft>
                <a:spcPts val="0"/>
              </a:spcAft>
              <a:buClr>
                <a:srgbClr val="62BAE9"/>
              </a:buClr>
              <a:buSzPts val="1400"/>
              <a:buFont typeface="Arial"/>
              <a:buChar char="•"/>
            </a:pPr>
            <a:r>
              <a:rPr b="0" i="0" lang="ru-RU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после накопления  </a:t>
            </a:r>
            <a:r>
              <a:rPr b="0" i="0" lang="ru-RU" sz="14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достаточного</a:t>
            </a:r>
            <a:r>
              <a:rPr b="0" i="0" lang="ru-RU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числа работ обучать аналитическую модель</a:t>
            </a:r>
            <a:endParaRPr/>
          </a:p>
          <a:p>
            <a:pPr indent="-285750" lvl="1" marL="742950" marR="0" rtl="0" algn="l">
              <a:spcBef>
                <a:spcPts val="600"/>
              </a:spcBef>
              <a:spcAft>
                <a:spcPts val="0"/>
              </a:spcAft>
              <a:buClr>
                <a:srgbClr val="62BAE9"/>
              </a:buClr>
              <a:buSzPts val="1400"/>
              <a:buFont typeface="Arial"/>
              <a:buChar char="•"/>
            </a:pPr>
            <a:r>
              <a:rPr b="0" i="0" lang="ru-RU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исключить из экспертной проверки задания, проверенные автоматически</a:t>
            </a:r>
            <a:endParaRPr/>
          </a:p>
        </p:txBody>
      </p:sp>
      <p:sp>
        <p:nvSpPr>
          <p:cNvPr id="1733" name="Google Shape;1733;p68"/>
          <p:cNvSpPr txBox="1"/>
          <p:nvPr/>
        </p:nvSpPr>
        <p:spPr>
          <a:xfrm>
            <a:off x="4488933" y="1214117"/>
            <a:ext cx="45837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Зависимость полноты и точности </a:t>
            </a:r>
            <a:b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ru-RU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от размера обучающей выборки</a:t>
            </a:r>
            <a:endParaRPr/>
          </a:p>
        </p:txBody>
      </p:sp>
      <p:grpSp>
        <p:nvGrpSpPr>
          <p:cNvPr id="1734" name="Google Shape;1734;p68"/>
          <p:cNvGrpSpPr/>
          <p:nvPr/>
        </p:nvGrpSpPr>
        <p:grpSpPr>
          <a:xfrm>
            <a:off x="4512038" y="1747892"/>
            <a:ext cx="4372455" cy="1802221"/>
            <a:chOff x="4115004" y="2605662"/>
            <a:chExt cx="4769488" cy="1802221"/>
          </a:xfrm>
        </p:grpSpPr>
        <p:cxnSp>
          <p:nvCxnSpPr>
            <p:cNvPr id="1735" name="Google Shape;1735;p68"/>
            <p:cNvCxnSpPr/>
            <p:nvPr/>
          </p:nvCxnSpPr>
          <p:spPr>
            <a:xfrm>
              <a:off x="4596277" y="2728773"/>
              <a:ext cx="4288215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4588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6" name="Google Shape;1736;p68"/>
            <p:cNvCxnSpPr/>
            <p:nvPr/>
          </p:nvCxnSpPr>
          <p:spPr>
            <a:xfrm>
              <a:off x="4596277" y="2942374"/>
              <a:ext cx="4288215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4588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7" name="Google Shape;1737;p68"/>
            <p:cNvCxnSpPr/>
            <p:nvPr/>
          </p:nvCxnSpPr>
          <p:spPr>
            <a:xfrm>
              <a:off x="4596277" y="3155975"/>
              <a:ext cx="4288215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4588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8" name="Google Shape;1738;p68"/>
            <p:cNvCxnSpPr/>
            <p:nvPr/>
          </p:nvCxnSpPr>
          <p:spPr>
            <a:xfrm>
              <a:off x="4596277" y="3369576"/>
              <a:ext cx="4288215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4588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39" name="Google Shape;1739;p68"/>
            <p:cNvCxnSpPr/>
            <p:nvPr/>
          </p:nvCxnSpPr>
          <p:spPr>
            <a:xfrm>
              <a:off x="4596277" y="3583177"/>
              <a:ext cx="4288215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4588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0" name="Google Shape;1740;p68"/>
            <p:cNvCxnSpPr/>
            <p:nvPr/>
          </p:nvCxnSpPr>
          <p:spPr>
            <a:xfrm>
              <a:off x="4596277" y="3796778"/>
              <a:ext cx="4288215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4588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1" name="Google Shape;1741;p68"/>
            <p:cNvCxnSpPr/>
            <p:nvPr/>
          </p:nvCxnSpPr>
          <p:spPr>
            <a:xfrm>
              <a:off x="4596277" y="4010379"/>
              <a:ext cx="4288215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4588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42" name="Google Shape;1742;p68"/>
            <p:cNvCxnSpPr/>
            <p:nvPr/>
          </p:nvCxnSpPr>
          <p:spPr>
            <a:xfrm>
              <a:off x="4596277" y="4223983"/>
              <a:ext cx="4288214" cy="0"/>
            </a:xfrm>
            <a:prstGeom prst="straightConnector1">
              <a:avLst/>
            </a:prstGeom>
            <a:noFill/>
            <a:ln cap="flat" cmpd="sng" w="9525">
              <a:solidFill>
                <a:schemeClr val="lt1">
                  <a:alpha val="45882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743" name="Google Shape;1743;p68"/>
            <p:cNvSpPr/>
            <p:nvPr/>
          </p:nvSpPr>
          <p:spPr>
            <a:xfrm>
              <a:off x="4830806" y="4051568"/>
              <a:ext cx="118663" cy="173200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4" name="Google Shape;1744;p68"/>
            <p:cNvSpPr/>
            <p:nvPr/>
          </p:nvSpPr>
          <p:spPr>
            <a:xfrm>
              <a:off x="5358131" y="3842733"/>
              <a:ext cx="118663" cy="382035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5" name="Google Shape;1745;p68"/>
            <p:cNvSpPr txBox="1"/>
            <p:nvPr/>
          </p:nvSpPr>
          <p:spPr>
            <a:xfrm>
              <a:off x="4180726" y="4106060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p68"/>
            <p:cNvSpPr txBox="1"/>
            <p:nvPr/>
          </p:nvSpPr>
          <p:spPr>
            <a:xfrm>
              <a:off x="4180726" y="3891555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7" name="Google Shape;1747;p68"/>
            <p:cNvSpPr txBox="1"/>
            <p:nvPr/>
          </p:nvSpPr>
          <p:spPr>
            <a:xfrm>
              <a:off x="4180726" y="3673667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8" name="Google Shape;1748;p68"/>
            <p:cNvSpPr txBox="1"/>
            <p:nvPr/>
          </p:nvSpPr>
          <p:spPr>
            <a:xfrm>
              <a:off x="4180726" y="3457471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68"/>
            <p:cNvSpPr txBox="1"/>
            <p:nvPr/>
          </p:nvSpPr>
          <p:spPr>
            <a:xfrm>
              <a:off x="4180726" y="3240429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70%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0" name="Google Shape;1750;p68"/>
            <p:cNvSpPr txBox="1"/>
            <p:nvPr/>
          </p:nvSpPr>
          <p:spPr>
            <a:xfrm>
              <a:off x="4180726" y="3032864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1" name="Google Shape;1751;p68"/>
            <p:cNvSpPr txBox="1"/>
            <p:nvPr/>
          </p:nvSpPr>
          <p:spPr>
            <a:xfrm>
              <a:off x="4180726" y="2822111"/>
              <a:ext cx="407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90%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68"/>
            <p:cNvSpPr txBox="1"/>
            <p:nvPr/>
          </p:nvSpPr>
          <p:spPr>
            <a:xfrm>
              <a:off x="4115004" y="2605662"/>
              <a:ext cx="4731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100%</a:t>
              </a:r>
              <a:endParaRPr sz="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68"/>
            <p:cNvSpPr/>
            <p:nvPr/>
          </p:nvSpPr>
          <p:spPr>
            <a:xfrm>
              <a:off x="5885456" y="3676048"/>
              <a:ext cx="118663" cy="549324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68"/>
            <p:cNvSpPr/>
            <p:nvPr/>
          </p:nvSpPr>
          <p:spPr>
            <a:xfrm>
              <a:off x="6412781" y="3541448"/>
              <a:ext cx="118663" cy="684718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68"/>
            <p:cNvSpPr/>
            <p:nvPr/>
          </p:nvSpPr>
          <p:spPr>
            <a:xfrm>
              <a:off x="6940107" y="3447540"/>
              <a:ext cx="118663" cy="776443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68"/>
            <p:cNvSpPr/>
            <p:nvPr/>
          </p:nvSpPr>
          <p:spPr>
            <a:xfrm>
              <a:off x="7467432" y="3390946"/>
              <a:ext cx="118663" cy="833038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68"/>
            <p:cNvSpPr/>
            <p:nvPr/>
          </p:nvSpPr>
          <p:spPr>
            <a:xfrm>
              <a:off x="7994756" y="3390946"/>
              <a:ext cx="118663" cy="833038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68"/>
            <p:cNvSpPr/>
            <p:nvPr/>
          </p:nvSpPr>
          <p:spPr>
            <a:xfrm>
              <a:off x="8522078" y="3369576"/>
              <a:ext cx="118663" cy="854408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68"/>
            <p:cNvSpPr/>
            <p:nvPr/>
          </p:nvSpPr>
          <p:spPr>
            <a:xfrm>
              <a:off x="4947785" y="3221832"/>
              <a:ext cx="118663" cy="1002936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68"/>
            <p:cNvSpPr/>
            <p:nvPr/>
          </p:nvSpPr>
          <p:spPr>
            <a:xfrm>
              <a:off x="5475350" y="2964660"/>
              <a:ext cx="118663" cy="1260108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68"/>
            <p:cNvSpPr/>
            <p:nvPr/>
          </p:nvSpPr>
          <p:spPr>
            <a:xfrm>
              <a:off x="6002915" y="2886079"/>
              <a:ext cx="118663" cy="1338689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68"/>
            <p:cNvSpPr/>
            <p:nvPr/>
          </p:nvSpPr>
          <p:spPr>
            <a:xfrm>
              <a:off x="6530480" y="2871793"/>
              <a:ext cx="118663" cy="1352976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68"/>
            <p:cNvSpPr/>
            <p:nvPr/>
          </p:nvSpPr>
          <p:spPr>
            <a:xfrm>
              <a:off x="7058044" y="2851883"/>
              <a:ext cx="118663" cy="1372886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68"/>
            <p:cNvSpPr/>
            <p:nvPr/>
          </p:nvSpPr>
          <p:spPr>
            <a:xfrm>
              <a:off x="7585609" y="2851883"/>
              <a:ext cx="118663" cy="1372886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68"/>
            <p:cNvSpPr/>
            <p:nvPr/>
          </p:nvSpPr>
          <p:spPr>
            <a:xfrm>
              <a:off x="8113174" y="2851883"/>
              <a:ext cx="118663" cy="1372886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68"/>
            <p:cNvSpPr/>
            <p:nvPr/>
          </p:nvSpPr>
          <p:spPr>
            <a:xfrm>
              <a:off x="8640741" y="2822111"/>
              <a:ext cx="118663" cy="1402658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68"/>
            <p:cNvSpPr txBox="1"/>
            <p:nvPr/>
          </p:nvSpPr>
          <p:spPr>
            <a:xfrm>
              <a:off x="4789729" y="4192483"/>
              <a:ext cx="316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68"/>
            <p:cNvSpPr txBox="1"/>
            <p:nvPr/>
          </p:nvSpPr>
          <p:spPr>
            <a:xfrm>
              <a:off x="5285597" y="4192483"/>
              <a:ext cx="38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68"/>
            <p:cNvSpPr txBox="1"/>
            <p:nvPr/>
          </p:nvSpPr>
          <p:spPr>
            <a:xfrm>
              <a:off x="5813201" y="4192483"/>
              <a:ext cx="38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68"/>
            <p:cNvSpPr txBox="1"/>
            <p:nvPr/>
          </p:nvSpPr>
          <p:spPr>
            <a:xfrm>
              <a:off x="6337367" y="4192483"/>
              <a:ext cx="38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68"/>
            <p:cNvSpPr txBox="1"/>
            <p:nvPr/>
          </p:nvSpPr>
          <p:spPr>
            <a:xfrm>
              <a:off x="6867613" y="4192483"/>
              <a:ext cx="3819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800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68"/>
            <p:cNvSpPr txBox="1"/>
            <p:nvPr/>
          </p:nvSpPr>
          <p:spPr>
            <a:xfrm>
              <a:off x="7361833" y="4192483"/>
              <a:ext cx="447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1600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68"/>
            <p:cNvSpPr txBox="1"/>
            <p:nvPr/>
          </p:nvSpPr>
          <p:spPr>
            <a:xfrm>
              <a:off x="7889644" y="4192483"/>
              <a:ext cx="447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2000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68"/>
            <p:cNvSpPr txBox="1"/>
            <p:nvPr/>
          </p:nvSpPr>
          <p:spPr>
            <a:xfrm>
              <a:off x="8417607" y="4192483"/>
              <a:ext cx="4476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2200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5" name="Google Shape;1775;p68"/>
          <p:cNvGrpSpPr/>
          <p:nvPr/>
        </p:nvGrpSpPr>
        <p:grpSpPr>
          <a:xfrm>
            <a:off x="5884961" y="4218499"/>
            <a:ext cx="786650" cy="276999"/>
            <a:chOff x="4686314" y="3959551"/>
            <a:chExt cx="786650" cy="276999"/>
          </a:xfrm>
        </p:grpSpPr>
        <p:sp>
          <p:nvSpPr>
            <p:cNvPr id="1776" name="Google Shape;1776;p68"/>
            <p:cNvSpPr/>
            <p:nvPr/>
          </p:nvSpPr>
          <p:spPr>
            <a:xfrm>
              <a:off x="4686314" y="4051043"/>
              <a:ext cx="94016" cy="94016"/>
            </a:xfrm>
            <a:prstGeom prst="rect">
              <a:avLst/>
            </a:prstGeom>
            <a:solidFill>
              <a:srgbClr val="62BAE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7" name="Google Shape;1777;p68"/>
            <p:cNvSpPr txBox="1"/>
            <p:nvPr/>
          </p:nvSpPr>
          <p:spPr>
            <a:xfrm>
              <a:off x="4799258" y="3959551"/>
              <a:ext cx="67370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3600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Полнота</a:t>
              </a:r>
              <a:endParaRPr/>
            </a:p>
          </p:txBody>
        </p:sp>
      </p:grpSp>
      <p:grpSp>
        <p:nvGrpSpPr>
          <p:cNvPr id="1778" name="Google Shape;1778;p68"/>
          <p:cNvGrpSpPr/>
          <p:nvPr/>
        </p:nvGrpSpPr>
        <p:grpSpPr>
          <a:xfrm>
            <a:off x="6834379" y="4218499"/>
            <a:ext cx="823517" cy="276999"/>
            <a:chOff x="7420427" y="3959551"/>
            <a:chExt cx="823517" cy="276999"/>
          </a:xfrm>
        </p:grpSpPr>
        <p:sp>
          <p:nvSpPr>
            <p:cNvPr id="1779" name="Google Shape;1779;p68"/>
            <p:cNvSpPr/>
            <p:nvPr/>
          </p:nvSpPr>
          <p:spPr>
            <a:xfrm>
              <a:off x="7420427" y="4051045"/>
              <a:ext cx="94012" cy="94012"/>
            </a:xfrm>
            <a:prstGeom prst="rect">
              <a:avLst/>
            </a:prstGeom>
            <a:solidFill>
              <a:srgbClr val="FFCC3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0" name="Google Shape;1780;p68"/>
            <p:cNvSpPr txBox="1"/>
            <p:nvPr/>
          </p:nvSpPr>
          <p:spPr>
            <a:xfrm>
              <a:off x="7533369" y="3959551"/>
              <a:ext cx="71057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36000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Точность</a:t>
              </a:r>
              <a:endParaRPr/>
            </a:p>
          </p:txBody>
        </p:sp>
      </p:grpSp>
      <p:cxnSp>
        <p:nvCxnSpPr>
          <p:cNvPr id="1781" name="Google Shape;1781;p68"/>
          <p:cNvCxnSpPr/>
          <p:nvPr/>
        </p:nvCxnSpPr>
        <p:spPr>
          <a:xfrm rot="10800000">
            <a:off x="3267856" y="3001137"/>
            <a:ext cx="0" cy="209619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782" name="Google Shape;1782;p68"/>
          <p:cNvCxnSpPr/>
          <p:nvPr/>
        </p:nvCxnSpPr>
        <p:spPr>
          <a:xfrm>
            <a:off x="3267856" y="3001137"/>
            <a:ext cx="2888400" cy="0"/>
          </a:xfrm>
          <a:prstGeom prst="straightConnector1">
            <a:avLst/>
          </a:prstGeom>
          <a:noFill/>
          <a:ln cap="flat" cmpd="sng" w="9525">
            <a:solidFill>
              <a:srgbClr val="83C7FF"/>
            </a:solidFill>
            <a:prstDash val="dash"/>
            <a:miter lim="800000"/>
            <a:headEnd len="sm" w="sm" type="none"/>
            <a:tailEnd len="med" w="med" type="oval"/>
          </a:ln>
        </p:spPr>
      </p:cxnSp>
      <p:sp>
        <p:nvSpPr>
          <p:cNvPr id="1783" name="Google Shape;1783;p68"/>
          <p:cNvSpPr/>
          <p:nvPr/>
        </p:nvSpPr>
        <p:spPr>
          <a:xfrm>
            <a:off x="2458386" y="3210756"/>
            <a:ext cx="1094283" cy="269874"/>
          </a:xfrm>
          <a:prstGeom prst="rect">
            <a:avLst/>
          </a:prstGeom>
          <a:noFill/>
          <a:ln cap="flat" cmpd="sng" w="9525">
            <a:solidFill>
              <a:srgbClr val="83C7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68"/>
          <p:cNvSpPr txBox="1"/>
          <p:nvPr>
            <p:ph idx="12" type="sldNum"/>
          </p:nvPr>
        </p:nvSpPr>
        <p:spPr>
          <a:xfrm>
            <a:off x="4114800" y="4754880"/>
            <a:ext cx="914400" cy="230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9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90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8" name="Shape 1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9" name="Google Shape;1789;p69"/>
          <p:cNvSpPr txBox="1"/>
          <p:nvPr>
            <p:ph idx="2" type="body"/>
          </p:nvPr>
        </p:nvSpPr>
        <p:spPr>
          <a:xfrm>
            <a:off x="620203" y="875926"/>
            <a:ext cx="6390694" cy="15561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Quiz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70"/>
          <p:cNvSpPr txBox="1"/>
          <p:nvPr>
            <p:ph idx="2" type="body"/>
          </p:nvPr>
        </p:nvSpPr>
        <p:spPr>
          <a:xfrm>
            <a:off x="620203" y="875926"/>
            <a:ext cx="63906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Полезные ссылки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p71"/>
          <p:cNvSpPr txBox="1"/>
          <p:nvPr>
            <p:ph idx="2" type="body"/>
          </p:nvPr>
        </p:nvSpPr>
        <p:spPr>
          <a:xfrm>
            <a:off x="1725203" y="924826"/>
            <a:ext cx="63906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Hugging Face</a:t>
            </a:r>
            <a:endParaRPr/>
          </a:p>
        </p:txBody>
      </p:sp>
      <p:sp>
        <p:nvSpPr>
          <p:cNvPr id="1800" name="Google Shape;1800;p71"/>
          <p:cNvSpPr txBox="1"/>
          <p:nvPr/>
        </p:nvSpPr>
        <p:spPr>
          <a:xfrm>
            <a:off x="1725203" y="2485375"/>
            <a:ext cx="295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The AI community building the future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801" name="Google Shape;18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25" y="1994075"/>
            <a:ext cx="90487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2" name="Google Shape;1802;p71"/>
          <p:cNvSpPr txBox="1"/>
          <p:nvPr/>
        </p:nvSpPr>
        <p:spPr>
          <a:xfrm>
            <a:off x="1725203" y="3727250"/>
            <a:ext cx="295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huggingface.co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6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72"/>
          <p:cNvSpPr txBox="1"/>
          <p:nvPr>
            <p:ph idx="2" type="body"/>
          </p:nvPr>
        </p:nvSpPr>
        <p:spPr>
          <a:xfrm>
            <a:off x="1725203" y="924826"/>
            <a:ext cx="63906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rPr lang="ru-RU"/>
              <a:t>Проект “Наташа”</a:t>
            </a:r>
            <a:endParaRPr/>
          </a:p>
        </p:txBody>
      </p:sp>
      <p:sp>
        <p:nvSpPr>
          <p:cNvPr id="1808" name="Google Shape;1808;p72"/>
          <p:cNvSpPr txBox="1"/>
          <p:nvPr/>
        </p:nvSpPr>
        <p:spPr>
          <a:xfrm>
            <a:off x="1725200" y="2485375"/>
            <a:ext cx="3340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Набор Python-библиотек для обработки текстов на естественном русском языке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09" name="Google Shape;1809;p72"/>
          <p:cNvSpPr txBox="1"/>
          <p:nvPr/>
        </p:nvSpPr>
        <p:spPr>
          <a:xfrm>
            <a:off x="1725203" y="3727250"/>
            <a:ext cx="295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natasha.github.io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10" name="Google Shape;181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096" y="1974850"/>
            <a:ext cx="979774" cy="103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72"/>
          <p:cNvSpPr txBox="1"/>
          <p:nvPr/>
        </p:nvSpPr>
        <p:spPr>
          <a:xfrm>
            <a:off x="643125" y="3072100"/>
            <a:ext cx="97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Александр</a:t>
            </a:r>
            <a:b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Кукушкин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p73"/>
          <p:cNvSpPr txBox="1"/>
          <p:nvPr>
            <p:ph idx="1" type="body"/>
          </p:nvPr>
        </p:nvSpPr>
        <p:spPr>
          <a:xfrm>
            <a:off x="977625" y="1869900"/>
            <a:ext cx="2633400" cy="15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0" lang="ru-RU" sz="2000"/>
              <a:t>Вопросы -&gt; в Telegram</a:t>
            </a:r>
            <a:endParaRPr b="0" sz="2000"/>
          </a:p>
        </p:txBody>
      </p:sp>
      <p:pic>
        <p:nvPicPr>
          <p:cNvPr id="1817" name="Google Shape;1817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300" y="-12"/>
            <a:ext cx="237485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9150" y="-20"/>
            <a:ext cx="2374849" cy="514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1005850" y="1371600"/>
            <a:ext cx="6250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Open Source: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Orange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Knime</a:t>
            </a: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b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Проприетарный: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RapidMiner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IBM Watson,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Dataiku</a:t>
            </a: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Loginom</a:t>
            </a:r>
            <a:r>
              <a:rPr lang="ru-RU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, …</a:t>
            </a: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и др.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005850" y="2197100"/>
            <a:ext cx="7740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Платформа – единое место для работы с данными, создания решений, дэшбордов.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Аналитические задачи решаются заранее разработанными модулями, можно </a:t>
            </a:r>
            <a:b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u-RU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настраивать параметры.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Knime</a:t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892" y="1188922"/>
            <a:ext cx="6516216" cy="3496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RapidMiner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876" y="1280698"/>
            <a:ext cx="6804248" cy="358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628650" y="273844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libri"/>
              <a:buNone/>
            </a:pPr>
            <a:r>
              <a:rPr lang="ru-RU"/>
              <a:t>On-premise платформы</a:t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628650" y="731838"/>
            <a:ext cx="7886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83C7FF"/>
              </a:buClr>
              <a:buSzPts val="2100"/>
              <a:buNone/>
            </a:pPr>
            <a:r>
              <a:rPr lang="ru-RU"/>
              <a:t>RapidMiner</a:t>
            </a:r>
            <a:endParaRPr/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832" y="1361212"/>
            <a:ext cx="7596336" cy="3508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1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